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4" r:id="rId6"/>
    <p:sldId id="276" r:id="rId7"/>
    <p:sldId id="277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12/14/2022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State Regulations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MINIMUM REQUIREMENTS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2214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Required Days and Weeks of Instruction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acade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mic calendar must include at least </a:t>
            </a: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175 days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of instruction (including final examination days).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</a:rPr>
              <a:t>The primary terms of the calendar must include at least </a:t>
            </a:r>
            <a:r>
              <a:rPr lang="en-US" sz="2200" b="1" dirty="0">
                <a:solidFill>
                  <a:srgbClr val="000000"/>
                </a:solidFill>
              </a:rPr>
              <a:t>32 weeks </a:t>
            </a:r>
            <a:r>
              <a:rPr lang="en-US" sz="2200" dirty="0">
                <a:solidFill>
                  <a:srgbClr val="000000"/>
                </a:solidFill>
              </a:rPr>
              <a:t>of instruction. Each of the required weeks must have at least three days of instruction.</a:t>
            </a:r>
          </a:p>
          <a:p>
            <a:pPr>
              <a:spcAft>
                <a:spcPts val="1200"/>
              </a:spcAft>
            </a:pP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CLPCCD BP and AP 4010 Academic Calendar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237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REQUIRED DAYS OF INSTRUCTION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175 Days in 32 Weeks ?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Since 32 x 5 = 160, in order to allow districts to meet the 175-day requirement within 32 weeks, the State approved a change in the minimum requirement for a “day” of instruction to allow Saturdays and Sundays to be counted if they include at least three hours of instruction.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Colleges must offer some weekend classes in order to operate with a compressed calendar.</a:t>
            </a:r>
          </a:p>
        </p:txBody>
      </p:sp>
    </p:spTree>
    <p:extLst>
      <p:ext uri="{BB962C8B-B14F-4D97-AF65-F5344CB8AC3E}">
        <p14:creationId xmlns:p14="http://schemas.microsoft.com/office/powerpoint/2010/main" val="87212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MANDATED HOLIDAYS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State-mandated Holidays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firm rule concerning mandated holidays applies to all academic calendars, traditional and compressed.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 hours of instruction can be reported for apportionment funding for classes held on the ten mandated holidays.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None of those holidays can be counted toward the 175-day requirement.</a:t>
            </a:r>
          </a:p>
          <a:p>
            <a:pPr>
              <a:spcAft>
                <a:spcPts val="1200"/>
              </a:spcAft>
            </a:pP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CLPCCD AP 4010 Academic Calendar</a:t>
            </a:r>
            <a:endParaRPr lang="en-US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FUNDAMENTAL COMMITMENT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Integrity of the Credit Hour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converting to a compressed calendar, the district must commit to retain the integrity of the credit hour. 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 every case, the student must continue to receive the specified number of hours of instruction previously provided under the traditional 35-week academic calendar.</a:t>
            </a:r>
          </a:p>
          <a:p>
            <a:pPr>
              <a:spcAft>
                <a:spcPts val="1800"/>
              </a:spcAft>
            </a:pP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CLPCCD BP and AP 4020 Program, Curriculum, and Course Development</a:t>
            </a:r>
            <a:endParaRPr lang="en-US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COURSE OUTLINES OF RECORD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Course outlines remain basically unchanged: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total hours of instruction and examination required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for each course remain the same.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Changes in the leng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th and scheduling of class meetings are needed to meet the hours requirement of individual courses.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FTES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complex rules for FTES calculation remain in force: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restrictions such as the minimum session length of 50 minutes apply under a compressed calendar.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Detailed guidelines for scheduling classes are available and should be followed to avoid audit exceptions.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THE BOTTOM 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 summary, most aspects of instruction really don’t change.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Although the timing of instructional activities is very different under a compressed calendar, the basics remain – and must remain – unchanged.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 concept to keep in mind is that we are used to working with a “compressed calendar” in offering summer session classes.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30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83CA34-C6E2-49BA-ACFF-78ADEC0C28F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326</TotalTime>
  <Words>479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Alternative Academic Calendar Project   State Regulations</vt:lpstr>
      <vt:lpstr>Alternative Academic Calendar Project  MINIMUM REQUIREMENTS </vt:lpstr>
      <vt:lpstr>Alternative Academic Calendar Project  REQUIRED DAYS OF INSTRUCTION </vt:lpstr>
      <vt:lpstr>Alternative Academic Calendar Project  MANDATED HOLIDAYS </vt:lpstr>
      <vt:lpstr>Alternative Academic Calendar Project  FUNDAMENTAL COMMITMENT</vt:lpstr>
      <vt:lpstr>Alternative Academic Calendar Project  COURSE OUTLINES OF RECORD</vt:lpstr>
      <vt:lpstr>Alternative Academic Calendar Project  FTES REGULATIONS</vt:lpstr>
      <vt:lpstr>Alternative Academic Calendar Project  THE BOTTOM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John Mullen</cp:lastModifiedBy>
  <cp:revision>9</cp:revision>
  <dcterms:created xsi:type="dcterms:W3CDTF">2022-12-08T02:24:54Z</dcterms:created>
  <dcterms:modified xsi:type="dcterms:W3CDTF">2022-12-14T20:19:59Z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