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45" y="57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 smtClean="0"/>
              <a:t>SCFF Seeded Project Report: Residency Determination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Responding to Increased Petitions for </a:t>
            </a:r>
          </a:p>
          <a:p>
            <a:r>
              <a:rPr lang="en-US" dirty="0" smtClean="0"/>
              <a:t>Residency Reclassifications</a:t>
            </a:r>
            <a:endParaRPr lang="en-US" dirty="0"/>
          </a:p>
        </p:txBody>
      </p:sp>
      <p:pic>
        <p:nvPicPr>
          <p:cNvPr id="1026" name="Picture 2" descr="Chabot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46" y="347382"/>
            <a:ext cx="2487918" cy="842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habot-Las Positas Community College Distri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845" y="440110"/>
            <a:ext cx="2438400" cy="65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1952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main goal is to </a:t>
            </a:r>
            <a:r>
              <a:rPr lang="en-US" dirty="0" smtClean="0"/>
              <a:t>improve the residency </a:t>
            </a:r>
            <a:r>
              <a:rPr lang="en-US" dirty="0"/>
              <a:t>determination process where we have a five month back-log of petitions. </a:t>
            </a:r>
            <a:endParaRPr lang="en-US" dirty="0" smtClean="0"/>
          </a:p>
          <a:p>
            <a:r>
              <a:rPr lang="en-US" dirty="0" smtClean="0"/>
              <a:t>We </a:t>
            </a:r>
            <a:r>
              <a:rPr lang="en-US" dirty="0"/>
              <a:t>hope to decrease this backlog by at least 2-3 months and </a:t>
            </a:r>
            <a:r>
              <a:rPr lang="en-US" dirty="0" smtClean="0"/>
              <a:t>by </a:t>
            </a:r>
            <a:r>
              <a:rPr lang="en-US" dirty="0"/>
              <a:t>about 20% year over year in 20-21. </a:t>
            </a:r>
            <a:endParaRPr lang="en-US" dirty="0" smtClean="0"/>
          </a:p>
          <a:p>
            <a:r>
              <a:rPr lang="en-US" dirty="0" smtClean="0"/>
              <a:t>Increase enrollment of students petitioning for non-resident reclassifications by reducing response time</a:t>
            </a:r>
          </a:p>
          <a:p>
            <a:r>
              <a:rPr lang="en-US" dirty="0" smtClean="0"/>
              <a:t>SCFF Seeded Project funding: $5,000.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438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568387"/>
            <a:ext cx="9601196" cy="326713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While the SCFF Seeded Project goal is still very important, vacancies in Chabot’s A&amp;R that persist with the hiring freeze have caused significant impacts to the department’s workload</a:t>
            </a:r>
          </a:p>
          <a:p>
            <a:r>
              <a:rPr lang="en-US" sz="2800" dirty="0" smtClean="0"/>
              <a:t>Current Vacancies:</a:t>
            </a:r>
          </a:p>
          <a:p>
            <a:pPr lvl="2"/>
            <a:r>
              <a:rPr lang="en-US" sz="2800" dirty="0" smtClean="0"/>
              <a:t>Student Records Evaluator</a:t>
            </a:r>
          </a:p>
          <a:p>
            <a:pPr lvl="2"/>
            <a:r>
              <a:rPr lang="en-US" sz="2800" dirty="0" smtClean="0"/>
              <a:t>Admissions and Records Assistant II (Apprenticeships)</a:t>
            </a:r>
          </a:p>
        </p:txBody>
      </p:sp>
    </p:spTree>
    <p:extLst>
      <p:ext uri="{BB962C8B-B14F-4D97-AF65-F5344CB8AC3E}">
        <p14:creationId xmlns:p14="http://schemas.microsoft.com/office/powerpoint/2010/main" val="3561088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61962"/>
            <a:ext cx="9601196" cy="49704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Challenges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0612" y="2568387"/>
            <a:ext cx="4807323" cy="3267139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XW </a:t>
            </a:r>
            <a:r>
              <a:rPr lang="en-US" sz="2800" dirty="0"/>
              <a:t>manual </a:t>
            </a:r>
            <a:r>
              <a:rPr lang="en-US" sz="2800" dirty="0" smtClean="0"/>
              <a:t>refunds</a:t>
            </a:r>
          </a:p>
          <a:p>
            <a:r>
              <a:rPr lang="en-US" sz="2800" dirty="0" err="1" smtClean="0"/>
              <a:t>DegreeWorks</a:t>
            </a:r>
            <a:r>
              <a:rPr lang="en-US" sz="2800" dirty="0" smtClean="0"/>
              <a:t> upgrades </a:t>
            </a:r>
          </a:p>
          <a:p>
            <a:r>
              <a:rPr lang="en-US" sz="2800" dirty="0" smtClean="0"/>
              <a:t>Banner </a:t>
            </a:r>
            <a:r>
              <a:rPr lang="en-US" sz="2800" dirty="0"/>
              <a:t>a</a:t>
            </a:r>
            <a:r>
              <a:rPr lang="en-US" sz="2800" dirty="0" smtClean="0"/>
              <a:t>ttributes project</a:t>
            </a:r>
          </a:p>
          <a:p>
            <a:r>
              <a:rPr lang="en-US" sz="2800" dirty="0" smtClean="0"/>
              <a:t>Dual </a:t>
            </a:r>
            <a:r>
              <a:rPr lang="en-US" sz="2800" dirty="0"/>
              <a:t>Enrollment CCAP agreement </a:t>
            </a:r>
            <a:r>
              <a:rPr lang="en-US" sz="2800" dirty="0" smtClean="0"/>
              <a:t>expansion</a:t>
            </a:r>
          </a:p>
          <a:p>
            <a:r>
              <a:rPr lang="en-US" sz="2800" dirty="0"/>
              <a:t>DocuSign implementation</a:t>
            </a:r>
          </a:p>
          <a:p>
            <a:endParaRPr lang="en-US" sz="2800" dirty="0" smtClean="0"/>
          </a:p>
          <a:p>
            <a:endParaRPr lang="en-US" sz="28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499847" y="2380129"/>
            <a:ext cx="5943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Sheriff’s </a:t>
            </a:r>
            <a:r>
              <a:rPr lang="en-US" sz="2800" dirty="0"/>
              <a:t>Academy customized course registration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Separating summer and fall registration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CVC OEI agreement impacts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Non-credit course registration reporting and transcription,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Pro-actively awarding certificates and degrees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21124" y="1620370"/>
            <a:ext cx="10623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Many Chabot A&amp;R classified employees are already working overtime on:</a:t>
            </a:r>
          </a:p>
        </p:txBody>
      </p:sp>
    </p:spTree>
    <p:extLst>
      <p:ext uri="{BB962C8B-B14F-4D97-AF65-F5344CB8AC3E}">
        <p14:creationId xmlns:p14="http://schemas.microsoft.com/office/powerpoint/2010/main" val="2931865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4059" y="2433918"/>
            <a:ext cx="10455088" cy="3441950"/>
          </a:xfrm>
        </p:spPr>
        <p:txBody>
          <a:bodyPr>
            <a:noAutofit/>
          </a:bodyPr>
          <a:lstStyle/>
          <a:p>
            <a:r>
              <a:rPr lang="en-US" sz="2800" dirty="0" smtClean="0"/>
              <a:t>Working remotely has also generated intense email workloads throughout the A&amp;R Department</a:t>
            </a:r>
          </a:p>
          <a:p>
            <a:r>
              <a:rPr lang="en-US" sz="2800" dirty="0" smtClean="0"/>
              <a:t>The rate of petitions for Residency Reclassifications remain very high</a:t>
            </a:r>
          </a:p>
          <a:p>
            <a:pPr lvl="1"/>
            <a:r>
              <a:rPr lang="en-US" sz="2800" dirty="0" smtClean="0"/>
              <a:t>25-30 per month</a:t>
            </a:r>
          </a:p>
          <a:p>
            <a:r>
              <a:rPr lang="en-US" sz="2800" dirty="0" smtClean="0"/>
              <a:t>Documentation follow-up and review, as well as work in several screens/forms in Banner make residency work labor-intensive</a:t>
            </a:r>
          </a:p>
          <a:p>
            <a:r>
              <a:rPr lang="en-US" sz="2800" dirty="0" smtClean="0"/>
              <a:t>Overtime is not a sustainable model to address this issue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49507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Opportunities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With new Dream Center Liaison categorical funding, Chabot is proposing a new classified professional position that supports both the Dream Center operations and residency reclassification submission, review and documentation work, partnering A&amp;R and the Dream Center together</a:t>
            </a:r>
          </a:p>
          <a:p>
            <a:r>
              <a:rPr lang="en-US" sz="2800" dirty="0" smtClean="0"/>
              <a:t>New position description has been developed for HR, Union, Senior Administration review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023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 Support Requested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Resolution of support to request evaluation of new position description and </a:t>
            </a:r>
            <a:r>
              <a:rPr lang="en-US" sz="3600" dirty="0" smtClean="0"/>
              <a:t>special consideration in the </a:t>
            </a:r>
            <a:r>
              <a:rPr lang="en-US" sz="3600" dirty="0" smtClean="0"/>
              <a:t>current hiring freeze due to categorical funding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206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194</TotalTime>
  <Words>310</Words>
  <Application>Microsoft Office PowerPoint</Application>
  <PresentationFormat>Widescreen</PresentationFormat>
  <Paragraphs>36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Garamond</vt:lpstr>
      <vt:lpstr>Organic</vt:lpstr>
      <vt:lpstr>SCFF Seeded Project Report: Residency Determination</vt:lpstr>
      <vt:lpstr>Goal</vt:lpstr>
      <vt:lpstr>Challenges</vt:lpstr>
      <vt:lpstr>Challenges Continued</vt:lpstr>
      <vt:lpstr>Challenges Continued</vt:lpstr>
      <vt:lpstr>Opportunities</vt:lpstr>
      <vt:lpstr>ESS Support Requested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SCFF Seeded Project Report: Residency Determination</dc:title>
  <dc:creator>TempAdmin</dc:creator>
  <cp:lastModifiedBy>TempAdmin</cp:lastModifiedBy>
  <cp:revision>11</cp:revision>
  <dcterms:created xsi:type="dcterms:W3CDTF">2021-02-16T23:51:34Z</dcterms:created>
  <dcterms:modified xsi:type="dcterms:W3CDTF">2021-02-19T19:25:06Z</dcterms:modified>
</cp:coreProperties>
</file>