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2DDD-7E99-404B-8F33-F4EA7B23F58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B6382-6A51-4013-8A8E-6C3BD5D1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6382-6A51-4013-8A8E-6C3BD5D11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Zero Waste Initiative – CLPCCD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Implementation </a:t>
            </a:r>
            <a:r>
              <a:rPr sz="2400" b="1" dirty="0">
                <a:solidFill>
                  <a:srgbClr val="0070C0"/>
                </a:solidFill>
              </a:rPr>
              <a:t>Progress Update</a:t>
            </a:r>
            <a:r>
              <a:rPr lang="en-US" sz="2400" b="1" dirty="0">
                <a:solidFill>
                  <a:srgbClr val="0070C0"/>
                </a:solidFill>
              </a:rPr>
              <a:t> Summary</a:t>
            </a:r>
            <a:endParaRPr sz="2400" b="1" dirty="0">
              <a:solidFill>
                <a:srgbClr val="0070C0"/>
              </a:solidFill>
            </a:endParaRPr>
          </a:p>
          <a:p>
            <a:r>
              <a:rPr lang="en-US" sz="2400" b="1" dirty="0"/>
              <a:t>Rationale for Zero Waste</a:t>
            </a:r>
          </a:p>
          <a:p>
            <a:r>
              <a:rPr lang="en-US" sz="2400" b="1" dirty="0"/>
              <a:t>Campus Assessment </a:t>
            </a:r>
          </a:p>
          <a:p>
            <a:r>
              <a:rPr lang="en-US" sz="2400" b="1" dirty="0"/>
              <a:t>Key Findings</a:t>
            </a:r>
          </a:p>
          <a:p>
            <a:r>
              <a:rPr lang="en-US" sz="2400" b="1" dirty="0"/>
              <a:t>Training Program</a:t>
            </a:r>
          </a:p>
          <a:p>
            <a:r>
              <a:rPr lang="en-US" sz="2400" b="1" dirty="0"/>
              <a:t>Engagement and Outreach</a:t>
            </a:r>
          </a:p>
          <a:p>
            <a:r>
              <a:rPr lang="en-US" sz="2400" b="1" dirty="0"/>
              <a:t>Infrastructure deployment</a:t>
            </a:r>
          </a:p>
          <a:p>
            <a:r>
              <a:rPr lang="en-US" sz="2400" b="1" dirty="0"/>
              <a:t>Current status</a:t>
            </a:r>
          </a:p>
          <a:p>
            <a:r>
              <a:rPr lang="en-US" sz="2400" b="1" dirty="0"/>
              <a:t>Next Steps</a:t>
            </a:r>
          </a:p>
          <a:p>
            <a:r>
              <a:rPr lang="en-US" sz="2400" b="1" dirty="0"/>
              <a:t>Acknowledgement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Additional Configurations</a:t>
            </a:r>
          </a:p>
        </p:txBody>
      </p:sp>
      <p:pic>
        <p:nvPicPr>
          <p:cNvPr id="3" name="Picture 2" descr="87cf8900-9e3c-495b-8deb-3db61fe356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4699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Single Stream Units</a:t>
            </a:r>
          </a:p>
        </p:txBody>
      </p:sp>
      <p:pic>
        <p:nvPicPr>
          <p:cNvPr id="3" name="Picture 2" descr="4c340aac-d0e4-4201-922a-2fed24b9a2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4699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Assessment: Completed</a:t>
            </a:r>
          </a:p>
          <a:p>
            <a:pPr marL="0" indent="0">
              <a:buNone/>
            </a:pPr>
            <a:r>
              <a:rPr b="1" dirty="0"/>
              <a:t>• Training: Ongoing</a:t>
            </a:r>
          </a:p>
          <a:p>
            <a:pPr marL="0" indent="0">
              <a:buNone/>
            </a:pPr>
            <a:r>
              <a:rPr b="1" dirty="0"/>
              <a:t>• Engagement: Ongoing</a:t>
            </a:r>
          </a:p>
          <a:p>
            <a:pPr marL="0" indent="0">
              <a:buNone/>
            </a:pPr>
            <a:r>
              <a:rPr b="1" dirty="0"/>
              <a:t>• Bins: Ready for rollout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Deploy bins across campuses</a:t>
            </a:r>
          </a:p>
          <a:p>
            <a:pPr marL="0" indent="0">
              <a:buNone/>
            </a:pPr>
            <a:r>
              <a:rPr b="1" dirty="0"/>
              <a:t>• Continue training &amp; monitoring</a:t>
            </a:r>
          </a:p>
          <a:p>
            <a:pPr marL="0" indent="0">
              <a:buNone/>
            </a:pPr>
            <a:r>
              <a:rPr b="1" dirty="0"/>
              <a:t>• Track waste diversion data</a:t>
            </a:r>
          </a:p>
          <a:p>
            <a:pPr marL="0" indent="0">
              <a:buNone/>
            </a:pPr>
            <a:r>
              <a:rPr b="1" dirty="0"/>
              <a:t>• Adjust program based on results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Vice Chancellor Owen Letcher </a:t>
            </a:r>
            <a:r>
              <a:rPr lang="en-US" dirty="0"/>
              <a:t>– </a:t>
            </a:r>
            <a:r>
              <a:rPr lang="en-US" dirty="0">
                <a:solidFill>
                  <a:schemeClr val="tx2"/>
                </a:solidFill>
              </a:rPr>
              <a:t>Initiative Owner -  leadership and support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Director John </a:t>
            </a:r>
            <a:r>
              <a:rPr lang="en-US" b="1" dirty="0" err="1"/>
              <a:t>Seybert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tx2"/>
                </a:solidFill>
              </a:rPr>
              <a:t>guidance and program advancement</a:t>
            </a:r>
          </a:p>
          <a:p>
            <a:pPr marL="0" indent="0">
              <a:buNone/>
            </a:pPr>
            <a:r>
              <a:rPr lang="en-US" b="1" dirty="0"/>
              <a:t>California Climate Action Corps Fellows </a:t>
            </a:r>
            <a:r>
              <a:rPr lang="en-US" dirty="0"/>
              <a:t>– </a:t>
            </a:r>
            <a:r>
              <a:rPr lang="en-US" dirty="0">
                <a:solidFill>
                  <a:schemeClr val="tx2"/>
                </a:solidFill>
              </a:rPr>
              <a:t>Training – students, staff and Faculty engagement – Support + Outreach</a:t>
            </a:r>
          </a:p>
          <a:p>
            <a:pPr marL="0" indent="0">
              <a:buNone/>
            </a:pPr>
            <a:r>
              <a:rPr lang="en-US" b="1" dirty="0"/>
              <a:t>William Tandongfor </a:t>
            </a:r>
            <a:r>
              <a:rPr lang="en-US" dirty="0"/>
              <a:t>- </a:t>
            </a:r>
            <a:r>
              <a:rPr lang="en-US" dirty="0">
                <a:solidFill>
                  <a:schemeClr val="tx2"/>
                </a:solidFill>
              </a:rPr>
              <a:t>Coordinator of Zero Waste Initiative Implementation.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Rationale for Zero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/>
              <a:t>Reduce landfill waste</a:t>
            </a:r>
          </a:p>
          <a:p>
            <a:pPr marL="0" indent="0">
              <a:buNone/>
            </a:pPr>
            <a:r>
              <a:rPr b="1" dirty="0"/>
              <a:t>• Meet sustainability goals</a:t>
            </a:r>
          </a:p>
          <a:p>
            <a:pPr marL="0" indent="0">
              <a:buNone/>
            </a:pPr>
            <a:r>
              <a:rPr b="1" dirty="0"/>
              <a:t>• Lower costs long-term</a:t>
            </a:r>
          </a:p>
          <a:p>
            <a:pPr marL="0" indent="0">
              <a:buNone/>
            </a:pPr>
            <a:r>
              <a:rPr b="1" dirty="0"/>
              <a:t>• Support state mandates</a:t>
            </a:r>
          </a:p>
          <a:p>
            <a:pPr marL="0" indent="0">
              <a:buNone/>
            </a:pPr>
            <a:r>
              <a:rPr b="1" dirty="0"/>
              <a:t>• Engage campus community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Campus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All campuses</a:t>
            </a:r>
            <a:r>
              <a:rPr lang="en-US" b="1" dirty="0"/>
              <a:t> Buildings</a:t>
            </a:r>
            <a:r>
              <a:rPr b="1" dirty="0"/>
              <a:t> assessed</a:t>
            </a:r>
          </a:p>
          <a:p>
            <a:pPr marL="0" indent="0">
              <a:buNone/>
            </a:pPr>
            <a:r>
              <a:rPr b="1" dirty="0"/>
              <a:t>• common areas, cafeterias</a:t>
            </a:r>
          </a:p>
          <a:p>
            <a:pPr marL="0" indent="0">
              <a:buNone/>
            </a:pPr>
            <a:r>
              <a:rPr b="1" dirty="0"/>
              <a:t>• Libraries, gyms, conference rooms</a:t>
            </a:r>
          </a:p>
          <a:p>
            <a:pPr marL="0" indent="0">
              <a:buNone/>
            </a:pPr>
            <a:r>
              <a:rPr b="1" dirty="0"/>
              <a:t>• Breakrooms</a:t>
            </a:r>
            <a:r>
              <a:rPr lang="en-US" b="1" dirty="0"/>
              <a:t>, Outdoor event areas, main entrances to high traffic buildings.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Inconsistent sorting</a:t>
            </a:r>
          </a:p>
          <a:p>
            <a:pPr marL="0" indent="0">
              <a:buNone/>
            </a:pPr>
            <a:r>
              <a:rPr b="1" dirty="0"/>
              <a:t>• Need for standardized bins</a:t>
            </a:r>
          </a:p>
          <a:p>
            <a:pPr marL="0" indent="0">
              <a:buNone/>
            </a:pPr>
            <a:r>
              <a:rPr b="1" dirty="0"/>
              <a:t>• Training gaps identified</a:t>
            </a:r>
          </a:p>
          <a:p>
            <a:pPr marL="0" indent="0">
              <a:buNone/>
            </a:pPr>
            <a:r>
              <a:rPr b="1" dirty="0"/>
              <a:t>• High compostable waste potential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Training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Led by CA Climate Action Corps Fellow</a:t>
            </a:r>
          </a:p>
          <a:p>
            <a:pPr marL="0" indent="0">
              <a:buNone/>
            </a:pPr>
            <a:r>
              <a:rPr b="1" dirty="0"/>
              <a:t>• Covers rationale, sorting, servicing, data</a:t>
            </a:r>
            <a:r>
              <a:rPr lang="en-US" b="1" dirty="0"/>
              <a:t> collection.</a:t>
            </a:r>
            <a:endParaRPr b="1" dirty="0"/>
          </a:p>
          <a:p>
            <a:pPr marL="0" indent="0">
              <a:buNone/>
            </a:pPr>
            <a:r>
              <a:rPr b="1" dirty="0"/>
              <a:t>• Continuous engagement with campus groups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Engagement &amp;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Students, faculty, staff involvement</a:t>
            </a:r>
          </a:p>
          <a:p>
            <a:pPr marL="0" indent="0">
              <a:buNone/>
            </a:pPr>
            <a:r>
              <a:rPr b="1" dirty="0"/>
              <a:t>• Workshops and on-site support</a:t>
            </a:r>
          </a:p>
          <a:p>
            <a:pPr marL="0" indent="0">
              <a:buNone/>
            </a:pPr>
            <a:r>
              <a:rPr b="1" dirty="0"/>
              <a:t>• Behavior change focus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chemeClr val="tx2"/>
                </a:solidFill>
              </a:rPr>
              <a:t>Standardized Waste Streams</a:t>
            </a:r>
          </a:p>
        </p:txBody>
      </p:sp>
      <p:pic>
        <p:nvPicPr>
          <p:cNvPr id="3" name="Picture 2" descr="de9b5682-b7a2-4953-8901-0bb9dc361a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267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71984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 dirty="0"/>
              <a:t>Landfill | Recycling | Compost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0070C0"/>
                </a:solidFill>
              </a:rPr>
              <a:t>Infrastructure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/>
              <a:t>• Bins purchased</a:t>
            </a:r>
          </a:p>
          <a:p>
            <a:pPr marL="0" indent="0">
              <a:buNone/>
            </a:pPr>
            <a:r>
              <a:rPr b="1" dirty="0"/>
              <a:t>• Clearly labeled for accuracy</a:t>
            </a:r>
          </a:p>
          <a:p>
            <a:pPr marL="0" indent="0">
              <a:buNone/>
            </a:pPr>
            <a:r>
              <a:rPr b="1" dirty="0"/>
              <a:t>• Designed for 3-stream sorting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Bin Systems Ready for Rollout</a:t>
            </a:r>
          </a:p>
        </p:txBody>
      </p:sp>
      <p:pic>
        <p:nvPicPr>
          <p:cNvPr id="3" name="Picture 2" descr="2c21f030-3a46-4c2a-90ef-0cd21a0b5db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469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278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Zero Waste Initiative – CLPCCD</vt:lpstr>
      <vt:lpstr>Rationale for Zero Waste</vt:lpstr>
      <vt:lpstr>Campus Assessment </vt:lpstr>
      <vt:lpstr>Key Findings</vt:lpstr>
      <vt:lpstr>Training Program </vt:lpstr>
      <vt:lpstr>Engagement &amp; Outreach</vt:lpstr>
      <vt:lpstr>Standardized Waste Streams</vt:lpstr>
      <vt:lpstr>Infrastructure Deployment</vt:lpstr>
      <vt:lpstr>Bin Systems Ready for Rollout</vt:lpstr>
      <vt:lpstr>Additional Configurations</vt:lpstr>
      <vt:lpstr>Single Stream Units</vt:lpstr>
      <vt:lpstr>Current Status</vt:lpstr>
      <vt:lpstr>Next Steps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Initiative – CLPCCD</dc:title>
  <dc:subject/>
  <dc:creator>William Tandongfor</dc:creator>
  <cp:keywords/>
  <dc:description>generated using python-pptx</dc:description>
  <cp:lastModifiedBy>William Tandongfor</cp:lastModifiedBy>
  <cp:revision>18</cp:revision>
  <dcterms:created xsi:type="dcterms:W3CDTF">2013-01-27T09:14:16Z</dcterms:created>
  <dcterms:modified xsi:type="dcterms:W3CDTF">2026-03-23T20:23:48Z</dcterms:modified>
  <cp:category/>
</cp:coreProperties>
</file>