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9" r:id="rId3"/>
    <p:sldId id="263" r:id="rId4"/>
    <p:sldId id="260" r:id="rId5"/>
    <p:sldId id="261"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1500"/>
    <a:srgbClr val="C1C1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96405"/>
  </p:normalViewPr>
  <p:slideViewPr>
    <p:cSldViewPr snapToGrid="0">
      <p:cViewPr varScale="1">
        <p:scale>
          <a:sx n="107" d="100"/>
          <a:sy n="107" d="100"/>
        </p:scale>
        <p:origin x="13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4D6C3-995B-0DAD-928C-05C3A8892421}"/>
              </a:ext>
            </a:extLst>
          </p:cNvPr>
          <p:cNvSpPr>
            <a:spLocks noGrp="1"/>
          </p:cNvSpPr>
          <p:nvPr>
            <p:ph type="ctrTitle"/>
          </p:nvPr>
        </p:nvSpPr>
        <p:spPr>
          <a:xfrm>
            <a:off x="0" y="547759"/>
            <a:ext cx="12192000" cy="716280"/>
          </a:xfrm>
          <a:prstGeom prst="rect">
            <a:avLst/>
          </a:prstGeom>
        </p:spPr>
        <p:txBody>
          <a:bodyPr anchor="b">
            <a:noAutofit/>
          </a:bodyPr>
          <a:lstStyle>
            <a:lvl1pPr algn="ctr">
              <a:defRPr sz="36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41A2D0E9-4EB7-BB12-15D4-04D858201987}"/>
              </a:ext>
            </a:extLst>
          </p:cNvPr>
          <p:cNvSpPr>
            <a:spLocks noGrp="1"/>
          </p:cNvSpPr>
          <p:nvPr>
            <p:ph type="subTitle" idx="1"/>
          </p:nvPr>
        </p:nvSpPr>
        <p:spPr>
          <a:xfrm>
            <a:off x="0" y="1253879"/>
            <a:ext cx="12192000" cy="716280"/>
          </a:xfrm>
        </p:spPr>
        <p:txBody>
          <a:bodyPr>
            <a:normAutofit/>
          </a:bodyPr>
          <a:lstStyle>
            <a:lvl1pPr marL="0" indent="0" algn="ctr">
              <a:buNone/>
              <a:defRPr sz="25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16875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412CFE9-B423-F2D9-55FE-CE03D907BA62}"/>
              </a:ext>
            </a:extLst>
          </p:cNvPr>
          <p:cNvSpPr>
            <a:spLocks noGrp="1"/>
          </p:cNvSpPr>
          <p:nvPr>
            <p:ph type="ctrTitle"/>
          </p:nvPr>
        </p:nvSpPr>
        <p:spPr>
          <a:xfrm>
            <a:off x="3988149" y="2834640"/>
            <a:ext cx="7047304" cy="716280"/>
          </a:xfrm>
          <a:prstGeom prst="rect">
            <a:avLst/>
          </a:prstGeom>
        </p:spPr>
        <p:txBody>
          <a:bodyPr anchor="b">
            <a:noAutofit/>
          </a:bodyPr>
          <a:lstStyle>
            <a:lvl1pPr algn="l">
              <a:defRPr sz="3600">
                <a:solidFill>
                  <a:schemeClr val="bg2"/>
                </a:solidFill>
              </a:defRPr>
            </a:lvl1pPr>
          </a:lstStyle>
          <a:p>
            <a:r>
              <a:rPr lang="en-US" dirty="0"/>
              <a:t>Click to edit Master title style</a:t>
            </a:r>
          </a:p>
        </p:txBody>
      </p:sp>
      <p:sp>
        <p:nvSpPr>
          <p:cNvPr id="10" name="Subtitle 2">
            <a:extLst>
              <a:ext uri="{FF2B5EF4-FFF2-40B4-BE49-F238E27FC236}">
                <a16:creationId xmlns:a16="http://schemas.microsoft.com/office/drawing/2014/main" id="{7A3807B7-B223-29A6-2DF7-3895EF0468E1}"/>
              </a:ext>
            </a:extLst>
          </p:cNvPr>
          <p:cNvSpPr>
            <a:spLocks noGrp="1"/>
          </p:cNvSpPr>
          <p:nvPr>
            <p:ph type="subTitle" idx="1"/>
          </p:nvPr>
        </p:nvSpPr>
        <p:spPr>
          <a:xfrm>
            <a:off x="3988150" y="3540760"/>
            <a:ext cx="6102424" cy="716280"/>
          </a:xfrm>
        </p:spPr>
        <p:txBody>
          <a:bodyPr>
            <a:normAutofit/>
          </a:bodyPr>
          <a:lstStyle>
            <a:lvl1pPr marL="0" indent="0" algn="l">
              <a:buNone/>
              <a:defRPr sz="25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4625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FC7ED2-2C2B-F520-5DB5-46F893A0BC1A}"/>
              </a:ext>
            </a:extLst>
          </p:cNvPr>
          <p:cNvSpPr>
            <a:spLocks noGrp="1"/>
          </p:cNvSpPr>
          <p:nvPr>
            <p:ph idx="1"/>
          </p:nvPr>
        </p:nvSpPr>
        <p:spPr>
          <a:xfrm>
            <a:off x="838200" y="2355149"/>
            <a:ext cx="10515600" cy="3704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6">
            <a:extLst>
              <a:ext uri="{FF2B5EF4-FFF2-40B4-BE49-F238E27FC236}">
                <a16:creationId xmlns:a16="http://schemas.microsoft.com/office/drawing/2014/main" id="{043D85DC-857A-FA82-AB76-16F1040292B6}"/>
              </a:ext>
            </a:extLst>
          </p:cNvPr>
          <p:cNvSpPr>
            <a:spLocks noGrp="1"/>
          </p:cNvSpPr>
          <p:nvPr>
            <p:ph type="title"/>
          </p:nvPr>
        </p:nvSpPr>
        <p:spPr>
          <a:xfrm>
            <a:off x="838200" y="592532"/>
            <a:ext cx="10515600" cy="150181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67128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88A456-32D1-04CF-B746-9AC3DA4D35DC}"/>
              </a:ext>
            </a:extLst>
          </p:cNvPr>
          <p:cNvSpPr>
            <a:spLocks noGrp="1"/>
          </p:cNvSpPr>
          <p:nvPr>
            <p:ph sz="half" idx="1"/>
          </p:nvPr>
        </p:nvSpPr>
        <p:spPr>
          <a:xfrm>
            <a:off x="838200" y="2355148"/>
            <a:ext cx="5181600" cy="3704129"/>
          </a:xfrm>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levela</a:t>
            </a:r>
            <a:endParaRPr lang="en-US" dirty="0"/>
          </a:p>
        </p:txBody>
      </p:sp>
      <p:sp>
        <p:nvSpPr>
          <p:cNvPr id="4" name="Content Placeholder 3">
            <a:extLst>
              <a:ext uri="{FF2B5EF4-FFF2-40B4-BE49-F238E27FC236}">
                <a16:creationId xmlns:a16="http://schemas.microsoft.com/office/drawing/2014/main" id="{E48F397E-E953-6473-2E84-9C421BEAFB96}"/>
              </a:ext>
            </a:extLst>
          </p:cNvPr>
          <p:cNvSpPr>
            <a:spLocks noGrp="1"/>
          </p:cNvSpPr>
          <p:nvPr>
            <p:ph sz="half" idx="2"/>
          </p:nvPr>
        </p:nvSpPr>
        <p:spPr>
          <a:xfrm>
            <a:off x="6172200" y="2355148"/>
            <a:ext cx="5181600" cy="3704129"/>
          </a:xfrm>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6">
            <a:extLst>
              <a:ext uri="{FF2B5EF4-FFF2-40B4-BE49-F238E27FC236}">
                <a16:creationId xmlns:a16="http://schemas.microsoft.com/office/drawing/2014/main" id="{06916E87-FCC9-1D3C-7C41-B4DE9A5438A1}"/>
              </a:ext>
            </a:extLst>
          </p:cNvPr>
          <p:cNvSpPr>
            <a:spLocks noGrp="1"/>
          </p:cNvSpPr>
          <p:nvPr>
            <p:ph type="title"/>
          </p:nvPr>
        </p:nvSpPr>
        <p:spPr>
          <a:xfrm>
            <a:off x="838200" y="592532"/>
            <a:ext cx="10515600" cy="150181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26324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C7AD27-3218-13AA-98C0-8FBE0903AC7C}"/>
              </a:ext>
            </a:extLst>
          </p:cNvPr>
          <p:cNvSpPr>
            <a:spLocks noGrp="1"/>
          </p:cNvSpPr>
          <p:nvPr>
            <p:ph type="body" idx="1"/>
          </p:nvPr>
        </p:nvSpPr>
        <p:spPr>
          <a:xfrm>
            <a:off x="839788" y="2355148"/>
            <a:ext cx="5157787" cy="523466"/>
          </a:xfrm>
        </p:spPr>
        <p:txBody>
          <a:bodyPr anchor="t">
            <a:normAutofit/>
          </a:bodyPr>
          <a:lstStyle>
            <a:lvl1pPr marL="0" indent="0">
              <a:buNone/>
              <a:defRPr sz="25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6C24BDF-A14A-C6F5-DED3-31BB1FD18A36}"/>
              </a:ext>
            </a:extLst>
          </p:cNvPr>
          <p:cNvSpPr>
            <a:spLocks noGrp="1"/>
          </p:cNvSpPr>
          <p:nvPr>
            <p:ph sz="half" idx="2"/>
          </p:nvPr>
        </p:nvSpPr>
        <p:spPr>
          <a:xfrm>
            <a:off x="839788" y="2850046"/>
            <a:ext cx="5157787" cy="32092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3A3CE88-258C-C466-CA1D-AE3D8DCA8EBE}"/>
              </a:ext>
            </a:extLst>
          </p:cNvPr>
          <p:cNvSpPr>
            <a:spLocks noGrp="1"/>
          </p:cNvSpPr>
          <p:nvPr>
            <p:ph type="body" sz="quarter" idx="3"/>
          </p:nvPr>
        </p:nvSpPr>
        <p:spPr>
          <a:xfrm>
            <a:off x="6172200" y="2355315"/>
            <a:ext cx="5183188" cy="523466"/>
          </a:xfrm>
        </p:spPr>
        <p:txBody>
          <a:bodyPr anchor="t">
            <a:normAutofit/>
          </a:bodyPr>
          <a:lstStyle>
            <a:lvl1pPr marL="0" indent="0">
              <a:buNone/>
              <a:defRPr sz="25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EABE02C-0D04-1A11-3540-B291BF11D35F}"/>
              </a:ext>
            </a:extLst>
          </p:cNvPr>
          <p:cNvSpPr>
            <a:spLocks noGrp="1"/>
          </p:cNvSpPr>
          <p:nvPr>
            <p:ph sz="quarter" idx="4"/>
          </p:nvPr>
        </p:nvSpPr>
        <p:spPr>
          <a:xfrm>
            <a:off x="6172200" y="2850046"/>
            <a:ext cx="5183188" cy="32092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6">
            <a:extLst>
              <a:ext uri="{FF2B5EF4-FFF2-40B4-BE49-F238E27FC236}">
                <a16:creationId xmlns:a16="http://schemas.microsoft.com/office/drawing/2014/main" id="{AE548819-103C-DAB7-1B62-D2F8CAC2E24B}"/>
              </a:ext>
            </a:extLst>
          </p:cNvPr>
          <p:cNvSpPr>
            <a:spLocks noGrp="1"/>
          </p:cNvSpPr>
          <p:nvPr>
            <p:ph type="title"/>
          </p:nvPr>
        </p:nvSpPr>
        <p:spPr>
          <a:xfrm>
            <a:off x="838200" y="592532"/>
            <a:ext cx="10515600" cy="150181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5943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6">
            <a:extLst>
              <a:ext uri="{FF2B5EF4-FFF2-40B4-BE49-F238E27FC236}">
                <a16:creationId xmlns:a16="http://schemas.microsoft.com/office/drawing/2014/main" id="{D67DA299-9FF1-C9A1-88AF-BE1766B1A61C}"/>
              </a:ext>
            </a:extLst>
          </p:cNvPr>
          <p:cNvSpPr>
            <a:spLocks noGrp="1"/>
          </p:cNvSpPr>
          <p:nvPr>
            <p:ph type="title"/>
          </p:nvPr>
        </p:nvSpPr>
        <p:spPr>
          <a:xfrm>
            <a:off x="838200" y="592532"/>
            <a:ext cx="10515600" cy="150181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787502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366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BB513C-4BCC-943C-7FF7-CB3586CBF2C4}"/>
              </a:ext>
            </a:extLst>
          </p:cNvPr>
          <p:cNvSpPr>
            <a:spLocks noGrp="1"/>
          </p:cNvSpPr>
          <p:nvPr>
            <p:ph idx="1"/>
          </p:nvPr>
        </p:nvSpPr>
        <p:spPr>
          <a:xfrm>
            <a:off x="5183188" y="2355149"/>
            <a:ext cx="6172200" cy="37041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8C03920C-529F-24F8-AB5F-418C1EEF453E}"/>
              </a:ext>
            </a:extLst>
          </p:cNvPr>
          <p:cNvSpPr>
            <a:spLocks noGrp="1"/>
          </p:cNvSpPr>
          <p:nvPr>
            <p:ph type="body" sz="half" idx="2"/>
          </p:nvPr>
        </p:nvSpPr>
        <p:spPr>
          <a:xfrm>
            <a:off x="839788" y="3133164"/>
            <a:ext cx="3932237" cy="28839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Placeholder 6">
            <a:extLst>
              <a:ext uri="{FF2B5EF4-FFF2-40B4-BE49-F238E27FC236}">
                <a16:creationId xmlns:a16="http://schemas.microsoft.com/office/drawing/2014/main" id="{1A9896A7-294E-9E03-8A6E-4194E85B4E48}"/>
              </a:ext>
            </a:extLst>
          </p:cNvPr>
          <p:cNvSpPr>
            <a:spLocks noGrp="1"/>
          </p:cNvSpPr>
          <p:nvPr>
            <p:ph type="title"/>
          </p:nvPr>
        </p:nvSpPr>
        <p:spPr>
          <a:xfrm>
            <a:off x="838200" y="592532"/>
            <a:ext cx="10515600" cy="150181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2848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670FEBE-56DF-752A-EF78-2C9FF21CFF27}"/>
              </a:ext>
            </a:extLst>
          </p:cNvPr>
          <p:cNvSpPr>
            <a:spLocks noGrp="1"/>
          </p:cNvSpPr>
          <p:nvPr>
            <p:ph type="pic" idx="1"/>
          </p:nvPr>
        </p:nvSpPr>
        <p:spPr>
          <a:xfrm>
            <a:off x="5183188" y="2355149"/>
            <a:ext cx="6172200" cy="37041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Placeholder 6">
            <a:extLst>
              <a:ext uri="{FF2B5EF4-FFF2-40B4-BE49-F238E27FC236}">
                <a16:creationId xmlns:a16="http://schemas.microsoft.com/office/drawing/2014/main" id="{1568AE6C-93E6-D405-53DD-88A0AC8BE631}"/>
              </a:ext>
            </a:extLst>
          </p:cNvPr>
          <p:cNvSpPr>
            <a:spLocks noGrp="1"/>
          </p:cNvSpPr>
          <p:nvPr>
            <p:ph type="title"/>
          </p:nvPr>
        </p:nvSpPr>
        <p:spPr>
          <a:xfrm>
            <a:off x="838200" y="592532"/>
            <a:ext cx="10515600" cy="1501817"/>
          </a:xfrm>
          <a:prstGeom prst="rect">
            <a:avLst/>
          </a:prstGeom>
        </p:spPr>
        <p:txBody>
          <a:bodyPr vert="horz" lIns="91440" tIns="45720" rIns="91440" bIns="45720" rtlCol="0" anchor="ctr">
            <a:normAutofit/>
          </a:bodyPr>
          <a:lstStyle/>
          <a:p>
            <a:r>
              <a:rPr lang="en-US" dirty="0"/>
              <a:t>Click to edit Master title style</a:t>
            </a:r>
          </a:p>
        </p:txBody>
      </p:sp>
      <p:sp>
        <p:nvSpPr>
          <p:cNvPr id="5" name="Text Placeholder 3">
            <a:extLst>
              <a:ext uri="{FF2B5EF4-FFF2-40B4-BE49-F238E27FC236}">
                <a16:creationId xmlns:a16="http://schemas.microsoft.com/office/drawing/2014/main" id="{316DF3C8-ED73-5D95-E70F-8C42E273BE17}"/>
              </a:ext>
            </a:extLst>
          </p:cNvPr>
          <p:cNvSpPr>
            <a:spLocks noGrp="1"/>
          </p:cNvSpPr>
          <p:nvPr>
            <p:ph type="body" sz="half" idx="2"/>
          </p:nvPr>
        </p:nvSpPr>
        <p:spPr>
          <a:xfrm>
            <a:off x="839788" y="3133164"/>
            <a:ext cx="3932237" cy="28839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7826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9A58F7-9C0B-458F-DD41-F95131C910C4}"/>
              </a:ext>
            </a:extLst>
          </p:cNvPr>
          <p:cNvSpPr>
            <a:spLocks noGrp="1"/>
          </p:cNvSpPr>
          <p:nvPr>
            <p:ph type="body" idx="1"/>
          </p:nvPr>
        </p:nvSpPr>
        <p:spPr>
          <a:xfrm>
            <a:off x="838200" y="2326582"/>
            <a:ext cx="10515600" cy="37326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6">
            <a:extLst>
              <a:ext uri="{FF2B5EF4-FFF2-40B4-BE49-F238E27FC236}">
                <a16:creationId xmlns:a16="http://schemas.microsoft.com/office/drawing/2014/main" id="{1616CBD0-582A-6297-AA38-D13FB5955F18}"/>
              </a:ext>
            </a:extLst>
          </p:cNvPr>
          <p:cNvSpPr>
            <a:spLocks noGrp="1"/>
          </p:cNvSpPr>
          <p:nvPr>
            <p:ph type="title"/>
          </p:nvPr>
        </p:nvSpPr>
        <p:spPr>
          <a:xfrm>
            <a:off x="838200" y="592532"/>
            <a:ext cx="10515600" cy="150181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71978974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200" kern="1200">
          <a:solidFill>
            <a:schemeClr val="tx1"/>
          </a:solidFill>
          <a:latin typeface="Agenda Regular" panose="02000603040000020004"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500" kern="1200">
          <a:solidFill>
            <a:schemeClr val="accent1"/>
          </a:solidFill>
          <a:latin typeface="Agenda Regular" panose="0200060304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Agenda Regular" panose="02000603040000020004" pitchFamily="2" charset="77"/>
          <a:ea typeface="+mn-ea"/>
          <a:cs typeface="+mn-cs"/>
        </a:defRPr>
      </a:lvl2pPr>
      <a:lvl3pPr marL="1143000" indent="-228600" algn="l" defTabSz="914400" rtl="0" eaLnBrk="1" latinLnBrk="0" hangingPunct="1">
        <a:lnSpc>
          <a:spcPct val="90000"/>
        </a:lnSpc>
        <a:spcBef>
          <a:spcPts val="500"/>
        </a:spcBef>
        <a:buFont typeface="System Font Regular"/>
        <a:buChar char="–"/>
        <a:defRPr sz="1700" kern="1200">
          <a:solidFill>
            <a:schemeClr val="tx1"/>
          </a:solidFill>
          <a:latin typeface="Agenda Regular" panose="02000603040000020004" pitchFamily="2" charset="77"/>
          <a:ea typeface="+mn-ea"/>
          <a:cs typeface="+mn-cs"/>
        </a:defRPr>
      </a:lvl3pPr>
      <a:lvl4pPr marL="1600200" indent="-228600" algn="l" defTabSz="914400" rtl="0" eaLnBrk="1" latinLnBrk="0" hangingPunct="1">
        <a:lnSpc>
          <a:spcPct val="90000"/>
        </a:lnSpc>
        <a:spcBef>
          <a:spcPts val="500"/>
        </a:spcBef>
        <a:buFont typeface="System Font Regular"/>
        <a:buChar char="–"/>
        <a:defRPr sz="1700" kern="1200">
          <a:solidFill>
            <a:schemeClr val="tx1"/>
          </a:solidFill>
          <a:latin typeface="Agenda Regular" panose="02000603040000020004" pitchFamily="2" charset="77"/>
          <a:ea typeface="+mn-ea"/>
          <a:cs typeface="+mn-cs"/>
        </a:defRPr>
      </a:lvl4pPr>
      <a:lvl5pPr marL="2057400" indent="-228600" algn="l" defTabSz="914400" rtl="0" eaLnBrk="1" latinLnBrk="0" hangingPunct="1">
        <a:lnSpc>
          <a:spcPct val="90000"/>
        </a:lnSpc>
        <a:spcBef>
          <a:spcPts val="500"/>
        </a:spcBef>
        <a:buFont typeface="System Font Regular"/>
        <a:buChar char="–"/>
        <a:defRPr sz="1700" kern="1200">
          <a:solidFill>
            <a:schemeClr val="tx1"/>
          </a:solidFill>
          <a:latin typeface="Agenda Regular" panose="0200060304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11FE-84DE-F492-B321-CE2832293844}"/>
              </a:ext>
            </a:extLst>
          </p:cNvPr>
          <p:cNvSpPr>
            <a:spLocks noGrp="1"/>
          </p:cNvSpPr>
          <p:nvPr>
            <p:ph type="ctrTitle"/>
          </p:nvPr>
        </p:nvSpPr>
        <p:spPr/>
        <p:txBody>
          <a:bodyPr/>
          <a:lstStyle/>
          <a:p>
            <a:r>
              <a:rPr lang="en-US" dirty="0"/>
              <a:t>Maintenance &amp; Operations</a:t>
            </a:r>
          </a:p>
        </p:txBody>
      </p:sp>
      <p:sp>
        <p:nvSpPr>
          <p:cNvPr id="3" name="Subtitle 2">
            <a:extLst>
              <a:ext uri="{FF2B5EF4-FFF2-40B4-BE49-F238E27FC236}">
                <a16:creationId xmlns:a16="http://schemas.microsoft.com/office/drawing/2014/main" id="{4105447E-CCCF-EA24-4782-FBA8CE46144A}"/>
              </a:ext>
            </a:extLst>
          </p:cNvPr>
          <p:cNvSpPr>
            <a:spLocks noGrp="1"/>
          </p:cNvSpPr>
          <p:nvPr>
            <p:ph type="subTitle" idx="1"/>
          </p:nvPr>
        </p:nvSpPr>
        <p:spPr/>
        <p:txBody>
          <a:bodyPr/>
          <a:lstStyle/>
          <a:p>
            <a:r>
              <a:rPr lang="en-US" dirty="0"/>
              <a:t>Annual Report on Cleanliness – March 2026</a:t>
            </a:r>
          </a:p>
        </p:txBody>
      </p:sp>
    </p:spTree>
    <p:extLst>
      <p:ext uri="{BB962C8B-B14F-4D97-AF65-F5344CB8AC3E}">
        <p14:creationId xmlns:p14="http://schemas.microsoft.com/office/powerpoint/2010/main" val="4049760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E161DE-DF31-D769-9B71-7A97C664F163}"/>
              </a:ext>
            </a:extLst>
          </p:cNvPr>
          <p:cNvSpPr>
            <a:spLocks noGrp="1"/>
          </p:cNvSpPr>
          <p:nvPr>
            <p:ph type="title"/>
          </p:nvPr>
        </p:nvSpPr>
        <p:spPr/>
        <p:txBody>
          <a:bodyPr/>
          <a:lstStyle/>
          <a:p>
            <a:pPr algn="ctr"/>
            <a:r>
              <a:rPr lang="en-US" dirty="0"/>
              <a:t>Maintenance &amp; Operations</a:t>
            </a:r>
            <a:br>
              <a:rPr lang="en-US" dirty="0"/>
            </a:br>
            <a:r>
              <a:rPr lang="en-US" dirty="0"/>
              <a:t>Annual Report for Cleanliness</a:t>
            </a:r>
          </a:p>
        </p:txBody>
      </p:sp>
      <p:sp>
        <p:nvSpPr>
          <p:cNvPr id="2" name="Content Placeholder 1">
            <a:extLst>
              <a:ext uri="{FF2B5EF4-FFF2-40B4-BE49-F238E27FC236}">
                <a16:creationId xmlns:a16="http://schemas.microsoft.com/office/drawing/2014/main" id="{7CA9E243-ABC7-4B97-8D11-D04EA430199D}"/>
              </a:ext>
            </a:extLst>
          </p:cNvPr>
          <p:cNvSpPr>
            <a:spLocks noGrp="1"/>
          </p:cNvSpPr>
          <p:nvPr>
            <p:ph idx="1"/>
          </p:nvPr>
        </p:nvSpPr>
        <p:spPr/>
        <p:txBody>
          <a:bodyPr>
            <a:normAutofit/>
          </a:bodyPr>
          <a:lstStyle/>
          <a:p>
            <a:r>
              <a:rPr lang="en-US" sz="3200" dirty="0"/>
              <a:t>Staffing levels based on American Physical Plant Association Level 3 (APPA) standards for custodial staffing, grounds staffing, and maintenance staffing.</a:t>
            </a:r>
          </a:p>
          <a:p>
            <a:endParaRPr lang="en-US" sz="3200" dirty="0"/>
          </a:p>
          <a:p>
            <a:r>
              <a:rPr lang="en-US" sz="3200" dirty="0"/>
              <a:t>APPA Level 3 for Custodial Staffing = 32,500gsf/FTE</a:t>
            </a:r>
          </a:p>
          <a:p>
            <a:endParaRPr lang="en-US" sz="3200" dirty="0"/>
          </a:p>
          <a:p>
            <a:r>
              <a:rPr lang="en-US" sz="3200" dirty="0"/>
              <a:t>FY23/24:  1,385,855gsf  = 42.6FTE</a:t>
            </a:r>
          </a:p>
        </p:txBody>
      </p:sp>
    </p:spTree>
    <p:extLst>
      <p:ext uri="{BB962C8B-B14F-4D97-AF65-F5344CB8AC3E}">
        <p14:creationId xmlns:p14="http://schemas.microsoft.com/office/powerpoint/2010/main" val="1795284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E161DE-DF31-D769-9B71-7A97C664F163}"/>
              </a:ext>
            </a:extLst>
          </p:cNvPr>
          <p:cNvSpPr>
            <a:spLocks noGrp="1"/>
          </p:cNvSpPr>
          <p:nvPr>
            <p:ph type="title"/>
          </p:nvPr>
        </p:nvSpPr>
        <p:spPr/>
        <p:txBody>
          <a:bodyPr/>
          <a:lstStyle/>
          <a:p>
            <a:pPr algn="ctr"/>
            <a:r>
              <a:rPr lang="en-US" dirty="0"/>
              <a:t>Maintenance &amp; Operations</a:t>
            </a:r>
            <a:br>
              <a:rPr lang="en-US" dirty="0"/>
            </a:br>
            <a:r>
              <a:rPr lang="en-US" dirty="0"/>
              <a:t>Annual Report for Cleanliness</a:t>
            </a:r>
          </a:p>
        </p:txBody>
      </p:sp>
      <p:sp>
        <p:nvSpPr>
          <p:cNvPr id="2" name="Content Placeholder 1">
            <a:extLst>
              <a:ext uri="{FF2B5EF4-FFF2-40B4-BE49-F238E27FC236}">
                <a16:creationId xmlns:a16="http://schemas.microsoft.com/office/drawing/2014/main" id="{7CA9E243-ABC7-4B97-8D11-D04EA430199D}"/>
              </a:ext>
            </a:extLst>
          </p:cNvPr>
          <p:cNvSpPr>
            <a:spLocks noGrp="1"/>
          </p:cNvSpPr>
          <p:nvPr>
            <p:ph idx="1"/>
          </p:nvPr>
        </p:nvSpPr>
        <p:spPr/>
        <p:txBody>
          <a:bodyPr>
            <a:normAutofit/>
          </a:bodyPr>
          <a:lstStyle/>
          <a:p>
            <a:r>
              <a:rPr lang="en-US" sz="3200" dirty="0"/>
              <a:t>APPA Level 3 (Adopted by Board Policy 3253)</a:t>
            </a:r>
          </a:p>
          <a:p>
            <a:endParaRPr lang="en-US" sz="3200" dirty="0"/>
          </a:p>
          <a:p>
            <a:pPr marR="260"/>
            <a:r>
              <a:rPr lang="en-US" sz="2400" b="0" i="1" u="none" strike="noStrike" baseline="0" dirty="0">
                <a:solidFill>
                  <a:srgbClr val="18220F"/>
                </a:solidFill>
                <a:latin typeface="Times New Roman" panose="02020603050405020304" pitchFamily="18" charset="0"/>
              </a:rPr>
              <a:t>“Floors are swept or vacuumed clean, but upon close observation there can be stains. A build-up of dirt and/or floor finish in corners and along ·walls can be seen. There are dull spots and/or matted carpet in walking lanes. There are streaks or splashes on base molding. All vertical and horizontal surfaces have obvious dust, dirt, marks, smudges, and fingerprints. Lamps all work and fixtures are clean. Trash containers and pencil sharpeners hold only daily waste, are clean and odor free.”</a:t>
            </a:r>
          </a:p>
          <a:p>
            <a:endParaRPr lang="en-US" sz="3200" dirty="0"/>
          </a:p>
          <a:p>
            <a:endParaRPr lang="en-US" sz="3200" dirty="0"/>
          </a:p>
        </p:txBody>
      </p:sp>
    </p:spTree>
    <p:extLst>
      <p:ext uri="{BB962C8B-B14F-4D97-AF65-F5344CB8AC3E}">
        <p14:creationId xmlns:p14="http://schemas.microsoft.com/office/powerpoint/2010/main" val="1022382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E161DE-DF31-D769-9B71-7A97C664F163}"/>
              </a:ext>
            </a:extLst>
          </p:cNvPr>
          <p:cNvSpPr>
            <a:spLocks noGrp="1"/>
          </p:cNvSpPr>
          <p:nvPr>
            <p:ph type="title"/>
          </p:nvPr>
        </p:nvSpPr>
        <p:spPr/>
        <p:txBody>
          <a:bodyPr/>
          <a:lstStyle/>
          <a:p>
            <a:pPr algn="ctr"/>
            <a:r>
              <a:rPr lang="en-US" dirty="0"/>
              <a:t>Maintenance &amp; Operations</a:t>
            </a:r>
            <a:br>
              <a:rPr lang="en-US" dirty="0"/>
            </a:br>
            <a:r>
              <a:rPr lang="en-US" dirty="0"/>
              <a:t>Annual Report for Cleanliness</a:t>
            </a:r>
          </a:p>
        </p:txBody>
      </p:sp>
      <p:sp>
        <p:nvSpPr>
          <p:cNvPr id="2" name="Content Placeholder 1">
            <a:extLst>
              <a:ext uri="{FF2B5EF4-FFF2-40B4-BE49-F238E27FC236}">
                <a16:creationId xmlns:a16="http://schemas.microsoft.com/office/drawing/2014/main" id="{7CA9E243-ABC7-4B97-8D11-D04EA430199D}"/>
              </a:ext>
            </a:extLst>
          </p:cNvPr>
          <p:cNvSpPr>
            <a:spLocks noGrp="1"/>
          </p:cNvSpPr>
          <p:nvPr>
            <p:ph idx="1"/>
          </p:nvPr>
        </p:nvSpPr>
        <p:spPr>
          <a:xfrm>
            <a:off x="4788477" y="2760784"/>
            <a:ext cx="2615046" cy="939796"/>
          </a:xfrm>
          <a:ln>
            <a:solidFill>
              <a:schemeClr val="accent1"/>
            </a:solidFill>
          </a:ln>
        </p:spPr>
        <p:txBody>
          <a:bodyPr>
            <a:normAutofit/>
          </a:bodyPr>
          <a:lstStyle/>
          <a:p>
            <a:pPr algn="ctr"/>
            <a:r>
              <a:rPr lang="en-US" sz="2400" dirty="0"/>
              <a:t>William Tandongfor</a:t>
            </a:r>
          </a:p>
          <a:p>
            <a:pPr algn="ctr"/>
            <a:r>
              <a:rPr lang="en-US" sz="2400" dirty="0"/>
              <a:t>Custodial Manager</a:t>
            </a:r>
          </a:p>
          <a:p>
            <a:pPr algn="ctr"/>
            <a:endParaRPr lang="en-US" sz="3200" dirty="0"/>
          </a:p>
          <a:p>
            <a:pPr algn="ctr"/>
            <a:endParaRPr lang="en-US" sz="3200" dirty="0"/>
          </a:p>
          <a:p>
            <a:endParaRPr lang="en-US" sz="3200" dirty="0"/>
          </a:p>
          <a:p>
            <a:endParaRPr lang="en-US" sz="3200" dirty="0"/>
          </a:p>
        </p:txBody>
      </p:sp>
      <p:sp>
        <p:nvSpPr>
          <p:cNvPr id="4" name="Content Placeholder 1">
            <a:extLst>
              <a:ext uri="{FF2B5EF4-FFF2-40B4-BE49-F238E27FC236}">
                <a16:creationId xmlns:a16="http://schemas.microsoft.com/office/drawing/2014/main" id="{7BA9D082-888B-47A7-8F0E-76F094CEEF41}"/>
              </a:ext>
            </a:extLst>
          </p:cNvPr>
          <p:cNvSpPr txBox="1">
            <a:spLocks/>
          </p:cNvSpPr>
          <p:nvPr/>
        </p:nvSpPr>
        <p:spPr>
          <a:xfrm>
            <a:off x="1049752" y="4097215"/>
            <a:ext cx="2358469" cy="1696915"/>
          </a:xfrm>
          <a:prstGeom prst="rect">
            <a:avLst/>
          </a:prstGeom>
          <a:ln>
            <a:solidFill>
              <a:schemeClr val="accent1"/>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a:solidFill>
                  <a:schemeClr val="accent1"/>
                </a:solidFill>
                <a:latin typeface="Agenda Regular" panose="0200060304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Agenda Regular" panose="02000603040000020004" pitchFamily="2" charset="77"/>
                <a:ea typeface="+mn-ea"/>
                <a:cs typeface="+mn-cs"/>
              </a:defRPr>
            </a:lvl2pPr>
            <a:lvl3pPr marL="1143000" indent="-228600" algn="l" defTabSz="914400" rtl="0" eaLnBrk="1" latinLnBrk="0" hangingPunct="1">
              <a:lnSpc>
                <a:spcPct val="90000"/>
              </a:lnSpc>
              <a:spcBef>
                <a:spcPts val="500"/>
              </a:spcBef>
              <a:buFont typeface="System Font Regular"/>
              <a:buChar char="–"/>
              <a:defRPr sz="1700" kern="1200">
                <a:solidFill>
                  <a:schemeClr val="tx1"/>
                </a:solidFill>
                <a:latin typeface="Agenda Regular" panose="02000603040000020004" pitchFamily="2" charset="77"/>
                <a:ea typeface="+mn-ea"/>
                <a:cs typeface="+mn-cs"/>
              </a:defRPr>
            </a:lvl3pPr>
            <a:lvl4pPr marL="1600200" indent="-228600" algn="l" defTabSz="914400" rtl="0" eaLnBrk="1" latinLnBrk="0" hangingPunct="1">
              <a:lnSpc>
                <a:spcPct val="90000"/>
              </a:lnSpc>
              <a:spcBef>
                <a:spcPts val="500"/>
              </a:spcBef>
              <a:buFont typeface="System Font Regular"/>
              <a:buChar char="–"/>
              <a:defRPr sz="1700" kern="1200">
                <a:solidFill>
                  <a:schemeClr val="tx1"/>
                </a:solidFill>
                <a:latin typeface="Agenda Regular" panose="02000603040000020004" pitchFamily="2" charset="77"/>
                <a:ea typeface="+mn-ea"/>
                <a:cs typeface="+mn-cs"/>
              </a:defRPr>
            </a:lvl4pPr>
            <a:lvl5pPr marL="2057400" indent="-228600" algn="l" defTabSz="914400" rtl="0" eaLnBrk="1" latinLnBrk="0" hangingPunct="1">
              <a:lnSpc>
                <a:spcPct val="90000"/>
              </a:lnSpc>
              <a:spcBef>
                <a:spcPts val="500"/>
              </a:spcBef>
              <a:buFont typeface="System Font Regular"/>
              <a:buChar char="–"/>
              <a:defRPr sz="1700" kern="1200">
                <a:solidFill>
                  <a:schemeClr val="tx1"/>
                </a:solidFill>
                <a:latin typeface="Agenda Regular" panose="0200060304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Allan </a:t>
            </a:r>
            <a:r>
              <a:rPr lang="en-US" sz="2000" dirty="0" err="1"/>
              <a:t>Napagao</a:t>
            </a:r>
            <a:endParaRPr lang="en-US" sz="2000" dirty="0"/>
          </a:p>
          <a:p>
            <a:pPr algn="ctr"/>
            <a:r>
              <a:rPr lang="en-US" sz="2000" dirty="0"/>
              <a:t>LPC Custodial</a:t>
            </a:r>
          </a:p>
          <a:p>
            <a:pPr algn="ctr"/>
            <a:r>
              <a:rPr lang="en-US" sz="2000" dirty="0"/>
              <a:t> Supervisor</a:t>
            </a:r>
          </a:p>
          <a:p>
            <a:pPr algn="ctr"/>
            <a:r>
              <a:rPr lang="en-US" sz="2000" dirty="0"/>
              <a:t>Day/Swing Shift</a:t>
            </a:r>
          </a:p>
          <a:p>
            <a:pPr algn="ctr"/>
            <a:endParaRPr lang="en-US" sz="3200" dirty="0"/>
          </a:p>
          <a:p>
            <a:pPr algn="ctr"/>
            <a:endParaRPr lang="en-US" sz="3200" dirty="0"/>
          </a:p>
          <a:p>
            <a:pPr algn="ctr"/>
            <a:endParaRPr lang="en-US" sz="3200" dirty="0"/>
          </a:p>
          <a:p>
            <a:pPr algn="ctr"/>
            <a:endParaRPr lang="en-US" sz="3200" dirty="0"/>
          </a:p>
          <a:p>
            <a:endParaRPr lang="en-US" sz="3200" dirty="0"/>
          </a:p>
          <a:p>
            <a:endParaRPr lang="en-US" sz="3200" dirty="0"/>
          </a:p>
        </p:txBody>
      </p:sp>
      <p:sp>
        <p:nvSpPr>
          <p:cNvPr id="5" name="Content Placeholder 1">
            <a:extLst>
              <a:ext uri="{FF2B5EF4-FFF2-40B4-BE49-F238E27FC236}">
                <a16:creationId xmlns:a16="http://schemas.microsoft.com/office/drawing/2014/main" id="{C3D8F1DF-FB9C-4609-A28D-D5D1237903EF}"/>
              </a:ext>
            </a:extLst>
          </p:cNvPr>
          <p:cNvSpPr txBox="1">
            <a:spLocks/>
          </p:cNvSpPr>
          <p:nvPr/>
        </p:nvSpPr>
        <p:spPr>
          <a:xfrm>
            <a:off x="3629890" y="4097215"/>
            <a:ext cx="2358469" cy="1696914"/>
          </a:xfrm>
          <a:prstGeom prst="rect">
            <a:avLst/>
          </a:prstGeom>
          <a:ln>
            <a:solidFill>
              <a:schemeClr val="accent1"/>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a:solidFill>
                  <a:schemeClr val="accent1"/>
                </a:solidFill>
                <a:latin typeface="Agenda Regular" panose="0200060304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Agenda Regular" panose="02000603040000020004" pitchFamily="2" charset="77"/>
                <a:ea typeface="+mn-ea"/>
                <a:cs typeface="+mn-cs"/>
              </a:defRPr>
            </a:lvl2pPr>
            <a:lvl3pPr marL="1143000" indent="-228600" algn="l" defTabSz="914400" rtl="0" eaLnBrk="1" latinLnBrk="0" hangingPunct="1">
              <a:lnSpc>
                <a:spcPct val="90000"/>
              </a:lnSpc>
              <a:spcBef>
                <a:spcPts val="500"/>
              </a:spcBef>
              <a:buFont typeface="System Font Regular"/>
              <a:buChar char="–"/>
              <a:defRPr sz="1700" kern="1200">
                <a:solidFill>
                  <a:schemeClr val="tx1"/>
                </a:solidFill>
                <a:latin typeface="Agenda Regular" panose="02000603040000020004" pitchFamily="2" charset="77"/>
                <a:ea typeface="+mn-ea"/>
                <a:cs typeface="+mn-cs"/>
              </a:defRPr>
            </a:lvl3pPr>
            <a:lvl4pPr marL="1600200" indent="-228600" algn="l" defTabSz="914400" rtl="0" eaLnBrk="1" latinLnBrk="0" hangingPunct="1">
              <a:lnSpc>
                <a:spcPct val="90000"/>
              </a:lnSpc>
              <a:spcBef>
                <a:spcPts val="500"/>
              </a:spcBef>
              <a:buFont typeface="System Font Regular"/>
              <a:buChar char="–"/>
              <a:defRPr sz="1700" kern="1200">
                <a:solidFill>
                  <a:schemeClr val="tx1"/>
                </a:solidFill>
                <a:latin typeface="Agenda Regular" panose="02000603040000020004" pitchFamily="2" charset="77"/>
                <a:ea typeface="+mn-ea"/>
                <a:cs typeface="+mn-cs"/>
              </a:defRPr>
            </a:lvl4pPr>
            <a:lvl5pPr marL="2057400" indent="-228600" algn="l" defTabSz="914400" rtl="0" eaLnBrk="1" latinLnBrk="0" hangingPunct="1">
              <a:lnSpc>
                <a:spcPct val="90000"/>
              </a:lnSpc>
              <a:spcBef>
                <a:spcPts val="500"/>
              </a:spcBef>
              <a:buFont typeface="System Font Regular"/>
              <a:buChar char="–"/>
              <a:defRPr sz="1700" kern="1200">
                <a:solidFill>
                  <a:schemeClr val="tx1"/>
                </a:solidFill>
                <a:latin typeface="Agenda Regular" panose="0200060304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Alvin </a:t>
            </a:r>
            <a:r>
              <a:rPr lang="en-US" sz="2000" dirty="0" err="1"/>
              <a:t>Ablaza</a:t>
            </a:r>
            <a:endParaRPr lang="en-US" sz="2000" dirty="0"/>
          </a:p>
          <a:p>
            <a:pPr algn="ctr"/>
            <a:r>
              <a:rPr lang="en-US" sz="2000" dirty="0"/>
              <a:t>LPC Custodial Supervisor</a:t>
            </a:r>
          </a:p>
          <a:p>
            <a:pPr algn="ctr"/>
            <a:r>
              <a:rPr lang="en-US" sz="2000" dirty="0"/>
              <a:t>Night Shift</a:t>
            </a:r>
          </a:p>
          <a:p>
            <a:pPr algn="ctr"/>
            <a:endParaRPr lang="en-US" sz="3200" dirty="0"/>
          </a:p>
          <a:p>
            <a:pPr algn="ctr"/>
            <a:endParaRPr lang="en-US" sz="3200" dirty="0"/>
          </a:p>
          <a:p>
            <a:pPr algn="ctr"/>
            <a:endParaRPr lang="en-US" sz="3200" dirty="0"/>
          </a:p>
          <a:p>
            <a:endParaRPr lang="en-US" sz="3200" dirty="0"/>
          </a:p>
          <a:p>
            <a:endParaRPr lang="en-US" sz="3200" dirty="0"/>
          </a:p>
        </p:txBody>
      </p:sp>
      <p:sp>
        <p:nvSpPr>
          <p:cNvPr id="6" name="Content Placeholder 1">
            <a:extLst>
              <a:ext uri="{FF2B5EF4-FFF2-40B4-BE49-F238E27FC236}">
                <a16:creationId xmlns:a16="http://schemas.microsoft.com/office/drawing/2014/main" id="{52292A19-82F1-4489-8333-1BE40005E7DA}"/>
              </a:ext>
            </a:extLst>
          </p:cNvPr>
          <p:cNvSpPr txBox="1">
            <a:spLocks/>
          </p:cNvSpPr>
          <p:nvPr/>
        </p:nvSpPr>
        <p:spPr>
          <a:xfrm>
            <a:off x="6574252" y="4097216"/>
            <a:ext cx="2358469" cy="1696913"/>
          </a:xfrm>
          <a:prstGeom prst="rect">
            <a:avLst/>
          </a:prstGeom>
          <a:ln>
            <a:solidFill>
              <a:schemeClr val="accent1"/>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a:solidFill>
                  <a:schemeClr val="accent1"/>
                </a:solidFill>
                <a:latin typeface="Agenda Regular" panose="0200060304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Agenda Regular" panose="02000603040000020004" pitchFamily="2" charset="77"/>
                <a:ea typeface="+mn-ea"/>
                <a:cs typeface="+mn-cs"/>
              </a:defRPr>
            </a:lvl2pPr>
            <a:lvl3pPr marL="1143000" indent="-228600" algn="l" defTabSz="914400" rtl="0" eaLnBrk="1" latinLnBrk="0" hangingPunct="1">
              <a:lnSpc>
                <a:spcPct val="90000"/>
              </a:lnSpc>
              <a:spcBef>
                <a:spcPts val="500"/>
              </a:spcBef>
              <a:buFont typeface="System Font Regular"/>
              <a:buChar char="–"/>
              <a:defRPr sz="1700" kern="1200">
                <a:solidFill>
                  <a:schemeClr val="tx1"/>
                </a:solidFill>
                <a:latin typeface="Agenda Regular" panose="02000603040000020004" pitchFamily="2" charset="77"/>
                <a:ea typeface="+mn-ea"/>
                <a:cs typeface="+mn-cs"/>
              </a:defRPr>
            </a:lvl3pPr>
            <a:lvl4pPr marL="1600200" indent="-228600" algn="l" defTabSz="914400" rtl="0" eaLnBrk="1" latinLnBrk="0" hangingPunct="1">
              <a:lnSpc>
                <a:spcPct val="90000"/>
              </a:lnSpc>
              <a:spcBef>
                <a:spcPts val="500"/>
              </a:spcBef>
              <a:buFont typeface="System Font Regular"/>
              <a:buChar char="–"/>
              <a:defRPr sz="1700" kern="1200">
                <a:solidFill>
                  <a:schemeClr val="tx1"/>
                </a:solidFill>
                <a:latin typeface="Agenda Regular" panose="02000603040000020004" pitchFamily="2" charset="77"/>
                <a:ea typeface="+mn-ea"/>
                <a:cs typeface="+mn-cs"/>
              </a:defRPr>
            </a:lvl4pPr>
            <a:lvl5pPr marL="2057400" indent="-228600" algn="l" defTabSz="914400" rtl="0" eaLnBrk="1" latinLnBrk="0" hangingPunct="1">
              <a:lnSpc>
                <a:spcPct val="90000"/>
              </a:lnSpc>
              <a:spcBef>
                <a:spcPts val="500"/>
              </a:spcBef>
              <a:buFont typeface="System Font Regular"/>
              <a:buChar char="–"/>
              <a:defRPr sz="1700" kern="1200">
                <a:solidFill>
                  <a:schemeClr val="tx1"/>
                </a:solidFill>
                <a:latin typeface="Agenda Regular" panose="0200060304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Josephine Calderon</a:t>
            </a:r>
          </a:p>
          <a:p>
            <a:pPr algn="ctr"/>
            <a:r>
              <a:rPr lang="en-US" sz="2000" dirty="0"/>
              <a:t>CC Custodial Supervisor</a:t>
            </a:r>
          </a:p>
          <a:p>
            <a:pPr algn="ctr"/>
            <a:r>
              <a:rPr lang="en-US" sz="2000" dirty="0"/>
              <a:t>Day/Swing Shift</a:t>
            </a:r>
            <a:endParaRPr lang="en-US" sz="2600" dirty="0"/>
          </a:p>
          <a:p>
            <a:pPr algn="ctr"/>
            <a:endParaRPr lang="en-US" sz="2600" dirty="0"/>
          </a:p>
          <a:p>
            <a:pPr algn="ctr"/>
            <a:endParaRPr lang="en-US" sz="3200" dirty="0"/>
          </a:p>
          <a:p>
            <a:pPr algn="ctr"/>
            <a:endParaRPr lang="en-US" sz="3200" dirty="0"/>
          </a:p>
          <a:p>
            <a:pPr algn="ctr"/>
            <a:endParaRPr lang="en-US" sz="3200" dirty="0"/>
          </a:p>
          <a:p>
            <a:pPr algn="ctr"/>
            <a:endParaRPr lang="en-US" sz="3200" dirty="0"/>
          </a:p>
          <a:p>
            <a:endParaRPr lang="en-US" sz="3200" dirty="0"/>
          </a:p>
          <a:p>
            <a:endParaRPr lang="en-US" sz="3200" dirty="0"/>
          </a:p>
        </p:txBody>
      </p:sp>
      <p:sp>
        <p:nvSpPr>
          <p:cNvPr id="7" name="Content Placeholder 1">
            <a:extLst>
              <a:ext uri="{FF2B5EF4-FFF2-40B4-BE49-F238E27FC236}">
                <a16:creationId xmlns:a16="http://schemas.microsoft.com/office/drawing/2014/main" id="{D2ACDAB4-2953-4407-A505-A9314410DE95}"/>
              </a:ext>
            </a:extLst>
          </p:cNvPr>
          <p:cNvSpPr txBox="1">
            <a:spLocks/>
          </p:cNvSpPr>
          <p:nvPr/>
        </p:nvSpPr>
        <p:spPr>
          <a:xfrm>
            <a:off x="9133350" y="4097215"/>
            <a:ext cx="2199410" cy="1696912"/>
          </a:xfrm>
          <a:prstGeom prst="rect">
            <a:avLst/>
          </a:prstGeom>
          <a:ln>
            <a:solidFill>
              <a:schemeClr val="accent1"/>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a:solidFill>
                  <a:schemeClr val="accent1"/>
                </a:solidFill>
                <a:latin typeface="Agenda Regular" panose="0200060304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Agenda Regular" panose="02000603040000020004" pitchFamily="2" charset="77"/>
                <a:ea typeface="+mn-ea"/>
                <a:cs typeface="+mn-cs"/>
              </a:defRPr>
            </a:lvl2pPr>
            <a:lvl3pPr marL="1143000" indent="-228600" algn="l" defTabSz="914400" rtl="0" eaLnBrk="1" latinLnBrk="0" hangingPunct="1">
              <a:lnSpc>
                <a:spcPct val="90000"/>
              </a:lnSpc>
              <a:spcBef>
                <a:spcPts val="500"/>
              </a:spcBef>
              <a:buFont typeface="System Font Regular"/>
              <a:buChar char="–"/>
              <a:defRPr sz="1700" kern="1200">
                <a:solidFill>
                  <a:schemeClr val="tx1"/>
                </a:solidFill>
                <a:latin typeface="Agenda Regular" panose="02000603040000020004" pitchFamily="2" charset="77"/>
                <a:ea typeface="+mn-ea"/>
                <a:cs typeface="+mn-cs"/>
              </a:defRPr>
            </a:lvl3pPr>
            <a:lvl4pPr marL="1600200" indent="-228600" algn="l" defTabSz="914400" rtl="0" eaLnBrk="1" latinLnBrk="0" hangingPunct="1">
              <a:lnSpc>
                <a:spcPct val="90000"/>
              </a:lnSpc>
              <a:spcBef>
                <a:spcPts val="500"/>
              </a:spcBef>
              <a:buFont typeface="System Font Regular"/>
              <a:buChar char="–"/>
              <a:defRPr sz="1700" kern="1200">
                <a:solidFill>
                  <a:schemeClr val="tx1"/>
                </a:solidFill>
                <a:latin typeface="Agenda Regular" panose="02000603040000020004" pitchFamily="2" charset="77"/>
                <a:ea typeface="+mn-ea"/>
                <a:cs typeface="+mn-cs"/>
              </a:defRPr>
            </a:lvl4pPr>
            <a:lvl5pPr marL="2057400" indent="-228600" algn="l" defTabSz="914400" rtl="0" eaLnBrk="1" latinLnBrk="0" hangingPunct="1">
              <a:lnSpc>
                <a:spcPct val="90000"/>
              </a:lnSpc>
              <a:spcBef>
                <a:spcPts val="500"/>
              </a:spcBef>
              <a:buFont typeface="System Font Regular"/>
              <a:buChar char="–"/>
              <a:defRPr sz="1700" kern="1200">
                <a:solidFill>
                  <a:schemeClr val="tx1"/>
                </a:solidFill>
                <a:latin typeface="Agenda Regular" panose="0200060304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Troy Beard</a:t>
            </a:r>
          </a:p>
          <a:p>
            <a:pPr algn="ctr"/>
            <a:r>
              <a:rPr lang="en-US" sz="2000" dirty="0"/>
              <a:t>CC Custodial Supervisor</a:t>
            </a:r>
          </a:p>
          <a:p>
            <a:pPr algn="ctr"/>
            <a:r>
              <a:rPr lang="en-US" sz="2000" dirty="0"/>
              <a:t>Swing/Night Shift</a:t>
            </a:r>
          </a:p>
          <a:p>
            <a:pPr algn="ctr"/>
            <a:endParaRPr lang="en-US" sz="3200" dirty="0"/>
          </a:p>
          <a:p>
            <a:pPr algn="ctr"/>
            <a:endParaRPr lang="en-US" sz="3200" dirty="0"/>
          </a:p>
          <a:p>
            <a:pPr algn="ctr"/>
            <a:endParaRPr lang="en-US" sz="3200" dirty="0"/>
          </a:p>
          <a:p>
            <a:pPr algn="ctr"/>
            <a:endParaRPr lang="en-US" sz="3200" dirty="0"/>
          </a:p>
          <a:p>
            <a:endParaRPr lang="en-US" sz="3200" dirty="0"/>
          </a:p>
          <a:p>
            <a:endParaRPr lang="en-US" sz="3200" dirty="0"/>
          </a:p>
        </p:txBody>
      </p:sp>
      <p:sp>
        <p:nvSpPr>
          <p:cNvPr id="8" name="Content Placeholder 1">
            <a:extLst>
              <a:ext uri="{FF2B5EF4-FFF2-40B4-BE49-F238E27FC236}">
                <a16:creationId xmlns:a16="http://schemas.microsoft.com/office/drawing/2014/main" id="{DDE08232-4611-48F5-85A9-28AA55DA1CC2}"/>
              </a:ext>
            </a:extLst>
          </p:cNvPr>
          <p:cNvSpPr txBox="1">
            <a:spLocks/>
          </p:cNvSpPr>
          <p:nvPr/>
        </p:nvSpPr>
        <p:spPr>
          <a:xfrm>
            <a:off x="3497673" y="2094349"/>
            <a:ext cx="5196654" cy="396635"/>
          </a:xfrm>
          <a:prstGeom prst="rect">
            <a:avLst/>
          </a:prstGeom>
          <a:ln>
            <a:noFill/>
          </a:ln>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a:solidFill>
                  <a:schemeClr val="accent1"/>
                </a:solidFill>
                <a:latin typeface="Agenda Regular" panose="0200060304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Agenda Regular" panose="02000603040000020004" pitchFamily="2" charset="77"/>
                <a:ea typeface="+mn-ea"/>
                <a:cs typeface="+mn-cs"/>
              </a:defRPr>
            </a:lvl2pPr>
            <a:lvl3pPr marL="1143000" indent="-228600" algn="l" defTabSz="914400" rtl="0" eaLnBrk="1" latinLnBrk="0" hangingPunct="1">
              <a:lnSpc>
                <a:spcPct val="90000"/>
              </a:lnSpc>
              <a:spcBef>
                <a:spcPts val="500"/>
              </a:spcBef>
              <a:buFont typeface="System Font Regular"/>
              <a:buChar char="–"/>
              <a:defRPr sz="1700" kern="1200">
                <a:solidFill>
                  <a:schemeClr val="tx1"/>
                </a:solidFill>
                <a:latin typeface="Agenda Regular" panose="02000603040000020004" pitchFamily="2" charset="77"/>
                <a:ea typeface="+mn-ea"/>
                <a:cs typeface="+mn-cs"/>
              </a:defRPr>
            </a:lvl3pPr>
            <a:lvl4pPr marL="1600200" indent="-228600" algn="l" defTabSz="914400" rtl="0" eaLnBrk="1" latinLnBrk="0" hangingPunct="1">
              <a:lnSpc>
                <a:spcPct val="90000"/>
              </a:lnSpc>
              <a:spcBef>
                <a:spcPts val="500"/>
              </a:spcBef>
              <a:buFont typeface="System Font Regular"/>
              <a:buChar char="–"/>
              <a:defRPr sz="1700" kern="1200">
                <a:solidFill>
                  <a:schemeClr val="tx1"/>
                </a:solidFill>
                <a:latin typeface="Agenda Regular" panose="02000603040000020004" pitchFamily="2" charset="77"/>
                <a:ea typeface="+mn-ea"/>
                <a:cs typeface="+mn-cs"/>
              </a:defRPr>
            </a:lvl4pPr>
            <a:lvl5pPr marL="2057400" indent="-228600" algn="l" defTabSz="914400" rtl="0" eaLnBrk="1" latinLnBrk="0" hangingPunct="1">
              <a:lnSpc>
                <a:spcPct val="90000"/>
              </a:lnSpc>
              <a:spcBef>
                <a:spcPts val="500"/>
              </a:spcBef>
              <a:buFont typeface="System Font Regular"/>
              <a:buChar char="–"/>
              <a:defRPr sz="1700" kern="1200">
                <a:solidFill>
                  <a:schemeClr val="tx1"/>
                </a:solidFill>
                <a:latin typeface="Agenda Regular" panose="0200060304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u="sng" dirty="0"/>
              <a:t>Custodial Leadership Team</a:t>
            </a:r>
          </a:p>
          <a:p>
            <a:pPr algn="ctr"/>
            <a:endParaRPr lang="en-US" sz="3200" dirty="0"/>
          </a:p>
          <a:p>
            <a:pPr algn="ctr"/>
            <a:endParaRPr lang="en-US" sz="3200" dirty="0"/>
          </a:p>
          <a:p>
            <a:endParaRPr lang="en-US" sz="3200" dirty="0"/>
          </a:p>
          <a:p>
            <a:endParaRPr lang="en-US" sz="3200" dirty="0"/>
          </a:p>
        </p:txBody>
      </p:sp>
    </p:spTree>
    <p:extLst>
      <p:ext uri="{BB962C8B-B14F-4D97-AF65-F5344CB8AC3E}">
        <p14:creationId xmlns:p14="http://schemas.microsoft.com/office/powerpoint/2010/main" val="1282131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E161DE-DF31-D769-9B71-7A97C664F163}"/>
              </a:ext>
            </a:extLst>
          </p:cNvPr>
          <p:cNvSpPr>
            <a:spLocks noGrp="1"/>
          </p:cNvSpPr>
          <p:nvPr>
            <p:ph type="title"/>
          </p:nvPr>
        </p:nvSpPr>
        <p:spPr>
          <a:xfrm>
            <a:off x="838200" y="264637"/>
            <a:ext cx="10515600" cy="1501817"/>
          </a:xfrm>
        </p:spPr>
        <p:txBody>
          <a:bodyPr/>
          <a:lstStyle/>
          <a:p>
            <a:pPr algn="ctr"/>
            <a:r>
              <a:rPr lang="en-US" dirty="0"/>
              <a:t>Maintenance &amp; Operations</a:t>
            </a:r>
            <a:br>
              <a:rPr lang="en-US" dirty="0"/>
            </a:br>
            <a:r>
              <a:rPr lang="en-US" dirty="0"/>
              <a:t>Annual Report for Cleanliness</a:t>
            </a:r>
          </a:p>
        </p:txBody>
      </p:sp>
      <p:sp>
        <p:nvSpPr>
          <p:cNvPr id="7" name="Content Placeholder 1">
            <a:extLst>
              <a:ext uri="{FF2B5EF4-FFF2-40B4-BE49-F238E27FC236}">
                <a16:creationId xmlns:a16="http://schemas.microsoft.com/office/drawing/2014/main" id="{D2ACDAB4-2953-4407-A505-A9314410DE95}"/>
              </a:ext>
            </a:extLst>
          </p:cNvPr>
          <p:cNvSpPr txBox="1">
            <a:spLocks/>
          </p:cNvSpPr>
          <p:nvPr/>
        </p:nvSpPr>
        <p:spPr>
          <a:xfrm>
            <a:off x="786246" y="1627907"/>
            <a:ext cx="10619508" cy="4592784"/>
          </a:xfrm>
          <a:prstGeom prst="rect">
            <a:avLst/>
          </a:prstGeom>
          <a:ln>
            <a:solidFill>
              <a:schemeClr val="accent1"/>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a:solidFill>
                  <a:schemeClr val="accent1"/>
                </a:solidFill>
                <a:latin typeface="Agenda Regular" panose="0200060304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Agenda Regular" panose="02000603040000020004" pitchFamily="2" charset="77"/>
                <a:ea typeface="+mn-ea"/>
                <a:cs typeface="+mn-cs"/>
              </a:defRPr>
            </a:lvl2pPr>
            <a:lvl3pPr marL="1143000" indent="-228600" algn="l" defTabSz="914400" rtl="0" eaLnBrk="1" latinLnBrk="0" hangingPunct="1">
              <a:lnSpc>
                <a:spcPct val="90000"/>
              </a:lnSpc>
              <a:spcBef>
                <a:spcPts val="500"/>
              </a:spcBef>
              <a:buFont typeface="System Font Regular"/>
              <a:buChar char="–"/>
              <a:defRPr sz="1700" kern="1200">
                <a:solidFill>
                  <a:schemeClr val="tx1"/>
                </a:solidFill>
                <a:latin typeface="Agenda Regular" panose="02000603040000020004" pitchFamily="2" charset="77"/>
                <a:ea typeface="+mn-ea"/>
                <a:cs typeface="+mn-cs"/>
              </a:defRPr>
            </a:lvl3pPr>
            <a:lvl4pPr marL="1600200" indent="-228600" algn="l" defTabSz="914400" rtl="0" eaLnBrk="1" latinLnBrk="0" hangingPunct="1">
              <a:lnSpc>
                <a:spcPct val="90000"/>
              </a:lnSpc>
              <a:spcBef>
                <a:spcPts val="500"/>
              </a:spcBef>
              <a:buFont typeface="System Font Regular"/>
              <a:buChar char="–"/>
              <a:defRPr sz="1700" kern="1200">
                <a:solidFill>
                  <a:schemeClr val="tx1"/>
                </a:solidFill>
                <a:latin typeface="Agenda Regular" panose="02000603040000020004" pitchFamily="2" charset="77"/>
                <a:ea typeface="+mn-ea"/>
                <a:cs typeface="+mn-cs"/>
              </a:defRPr>
            </a:lvl4pPr>
            <a:lvl5pPr marL="2057400" indent="-228600" algn="l" defTabSz="914400" rtl="0" eaLnBrk="1" latinLnBrk="0" hangingPunct="1">
              <a:lnSpc>
                <a:spcPct val="90000"/>
              </a:lnSpc>
              <a:spcBef>
                <a:spcPts val="500"/>
              </a:spcBef>
              <a:buFont typeface="System Font Regular"/>
              <a:buChar char="–"/>
              <a:defRPr sz="1700" kern="1200">
                <a:solidFill>
                  <a:schemeClr val="tx1"/>
                </a:solidFill>
                <a:latin typeface="Agenda Regular" panose="0200060304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b="1" dirty="0"/>
          </a:p>
          <a:p>
            <a:pPr algn="ctr"/>
            <a:r>
              <a:rPr lang="en-US" sz="2400" b="1" dirty="0"/>
              <a:t>    	</a:t>
            </a:r>
          </a:p>
          <a:p>
            <a:pPr algn="ctr"/>
            <a:r>
              <a:rPr lang="en-US" sz="2400" b="1" dirty="0"/>
              <a:t>		 </a:t>
            </a:r>
            <a:r>
              <a:rPr lang="en-US" sz="2400" b="1" u="sng" dirty="0"/>
              <a:t>Day Shift</a:t>
            </a:r>
            <a:r>
              <a:rPr lang="en-US" sz="2400" dirty="0"/>
              <a:t>	       </a:t>
            </a:r>
            <a:r>
              <a:rPr lang="en-US" sz="2400" b="1" u="sng" dirty="0"/>
              <a:t>Swing/Night Shift	</a:t>
            </a:r>
            <a:r>
              <a:rPr lang="en-US" sz="2400" b="1" dirty="0"/>
              <a:t>	</a:t>
            </a:r>
            <a:r>
              <a:rPr lang="en-US" sz="2400" b="1" u="sng" dirty="0"/>
              <a:t>Open</a:t>
            </a:r>
          </a:p>
          <a:p>
            <a:pPr algn="ctr"/>
            <a:endParaRPr lang="en-US" sz="2400" b="1" u="sng" dirty="0"/>
          </a:p>
          <a:p>
            <a:r>
              <a:rPr lang="en-US" sz="2400" b="1" dirty="0"/>
              <a:t>Las Positas College		5			13			2</a:t>
            </a:r>
          </a:p>
          <a:p>
            <a:endParaRPr lang="en-US" sz="2400" b="1" dirty="0"/>
          </a:p>
          <a:p>
            <a:r>
              <a:rPr lang="en-US" sz="2400" b="1" dirty="0"/>
              <a:t>Chabot College 		6			16			1</a:t>
            </a:r>
          </a:p>
          <a:p>
            <a:endParaRPr lang="en-US" sz="2400" b="1" dirty="0"/>
          </a:p>
          <a:p>
            <a:endParaRPr lang="en-US" sz="2400" b="1" dirty="0"/>
          </a:p>
          <a:p>
            <a:r>
              <a:rPr lang="en-US" sz="2600" dirty="0"/>
              <a:t>		</a:t>
            </a:r>
            <a:endParaRPr lang="en-US" sz="2400" dirty="0"/>
          </a:p>
          <a:p>
            <a:pPr algn="ctr"/>
            <a:endParaRPr lang="en-US" sz="2400" dirty="0"/>
          </a:p>
          <a:p>
            <a:pPr algn="ctr"/>
            <a:endParaRPr lang="en-US" sz="2400" dirty="0"/>
          </a:p>
          <a:p>
            <a:endParaRPr lang="en-US" sz="2400" dirty="0"/>
          </a:p>
          <a:p>
            <a:endParaRPr lang="en-US" sz="3200" dirty="0"/>
          </a:p>
        </p:txBody>
      </p:sp>
      <p:sp>
        <p:nvSpPr>
          <p:cNvPr id="4" name="Content Placeholder 1">
            <a:extLst>
              <a:ext uri="{FF2B5EF4-FFF2-40B4-BE49-F238E27FC236}">
                <a16:creationId xmlns:a16="http://schemas.microsoft.com/office/drawing/2014/main" id="{3F816C12-FFE9-4ECE-9F19-916FB850F4E1}"/>
              </a:ext>
            </a:extLst>
          </p:cNvPr>
          <p:cNvSpPr txBox="1">
            <a:spLocks/>
          </p:cNvSpPr>
          <p:nvPr/>
        </p:nvSpPr>
        <p:spPr>
          <a:xfrm>
            <a:off x="3584796" y="1690937"/>
            <a:ext cx="5196654" cy="396635"/>
          </a:xfrm>
          <a:prstGeom prst="rect">
            <a:avLst/>
          </a:prstGeom>
          <a:ln>
            <a:noFill/>
          </a:ln>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a:solidFill>
                  <a:schemeClr val="accent1"/>
                </a:solidFill>
                <a:latin typeface="Agenda Regular" panose="0200060304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Agenda Regular" panose="02000603040000020004" pitchFamily="2" charset="77"/>
                <a:ea typeface="+mn-ea"/>
                <a:cs typeface="+mn-cs"/>
              </a:defRPr>
            </a:lvl2pPr>
            <a:lvl3pPr marL="1143000" indent="-228600" algn="l" defTabSz="914400" rtl="0" eaLnBrk="1" latinLnBrk="0" hangingPunct="1">
              <a:lnSpc>
                <a:spcPct val="90000"/>
              </a:lnSpc>
              <a:spcBef>
                <a:spcPts val="500"/>
              </a:spcBef>
              <a:buFont typeface="System Font Regular"/>
              <a:buChar char="–"/>
              <a:defRPr sz="1700" kern="1200">
                <a:solidFill>
                  <a:schemeClr val="tx1"/>
                </a:solidFill>
                <a:latin typeface="Agenda Regular" panose="02000603040000020004" pitchFamily="2" charset="77"/>
                <a:ea typeface="+mn-ea"/>
                <a:cs typeface="+mn-cs"/>
              </a:defRPr>
            </a:lvl3pPr>
            <a:lvl4pPr marL="1600200" indent="-228600" algn="l" defTabSz="914400" rtl="0" eaLnBrk="1" latinLnBrk="0" hangingPunct="1">
              <a:lnSpc>
                <a:spcPct val="90000"/>
              </a:lnSpc>
              <a:spcBef>
                <a:spcPts val="500"/>
              </a:spcBef>
              <a:buFont typeface="System Font Regular"/>
              <a:buChar char="–"/>
              <a:defRPr sz="1700" kern="1200">
                <a:solidFill>
                  <a:schemeClr val="tx1"/>
                </a:solidFill>
                <a:latin typeface="Agenda Regular" panose="02000603040000020004" pitchFamily="2" charset="77"/>
                <a:ea typeface="+mn-ea"/>
                <a:cs typeface="+mn-cs"/>
              </a:defRPr>
            </a:lvl4pPr>
            <a:lvl5pPr marL="2057400" indent="-228600" algn="l" defTabSz="914400" rtl="0" eaLnBrk="1" latinLnBrk="0" hangingPunct="1">
              <a:lnSpc>
                <a:spcPct val="90000"/>
              </a:lnSpc>
              <a:spcBef>
                <a:spcPts val="500"/>
              </a:spcBef>
              <a:buFont typeface="System Font Regular"/>
              <a:buChar char="–"/>
              <a:defRPr sz="1700" kern="1200">
                <a:solidFill>
                  <a:schemeClr val="tx1"/>
                </a:solidFill>
                <a:latin typeface="Agenda Regular" panose="0200060304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u="sng" dirty="0"/>
              <a:t>Custodial Staffing Levels</a:t>
            </a:r>
          </a:p>
          <a:p>
            <a:pPr algn="ctr"/>
            <a:endParaRPr lang="en-US" sz="3200" dirty="0"/>
          </a:p>
          <a:p>
            <a:pPr algn="ctr"/>
            <a:endParaRPr lang="en-US" sz="3200" dirty="0"/>
          </a:p>
          <a:p>
            <a:endParaRPr lang="en-US" sz="3200" dirty="0"/>
          </a:p>
          <a:p>
            <a:endParaRPr lang="en-US" sz="3200" dirty="0"/>
          </a:p>
        </p:txBody>
      </p:sp>
    </p:spTree>
    <p:extLst>
      <p:ext uri="{BB962C8B-B14F-4D97-AF65-F5344CB8AC3E}">
        <p14:creationId xmlns:p14="http://schemas.microsoft.com/office/powerpoint/2010/main" val="311463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E161DE-DF31-D769-9B71-7A97C664F163}"/>
              </a:ext>
            </a:extLst>
          </p:cNvPr>
          <p:cNvSpPr>
            <a:spLocks noGrp="1"/>
          </p:cNvSpPr>
          <p:nvPr>
            <p:ph type="title"/>
          </p:nvPr>
        </p:nvSpPr>
        <p:spPr>
          <a:xfrm>
            <a:off x="838200" y="264637"/>
            <a:ext cx="10515600" cy="1501817"/>
          </a:xfrm>
        </p:spPr>
        <p:txBody>
          <a:bodyPr/>
          <a:lstStyle/>
          <a:p>
            <a:pPr algn="ctr"/>
            <a:r>
              <a:rPr lang="en-US" dirty="0"/>
              <a:t>Maintenance &amp; Operations</a:t>
            </a:r>
            <a:br>
              <a:rPr lang="en-US" dirty="0"/>
            </a:br>
            <a:r>
              <a:rPr lang="en-US" dirty="0"/>
              <a:t>Annual Report for Cleanliness</a:t>
            </a:r>
          </a:p>
        </p:txBody>
      </p:sp>
      <p:sp>
        <p:nvSpPr>
          <p:cNvPr id="7" name="Content Placeholder 1">
            <a:extLst>
              <a:ext uri="{FF2B5EF4-FFF2-40B4-BE49-F238E27FC236}">
                <a16:creationId xmlns:a16="http://schemas.microsoft.com/office/drawing/2014/main" id="{D2ACDAB4-2953-4407-A505-A9314410DE95}"/>
              </a:ext>
            </a:extLst>
          </p:cNvPr>
          <p:cNvSpPr txBox="1">
            <a:spLocks/>
          </p:cNvSpPr>
          <p:nvPr/>
        </p:nvSpPr>
        <p:spPr>
          <a:xfrm>
            <a:off x="786246" y="1627907"/>
            <a:ext cx="10619508" cy="4454237"/>
          </a:xfrm>
          <a:prstGeom prst="rect">
            <a:avLst/>
          </a:prstGeom>
          <a:ln>
            <a:solidFill>
              <a:schemeClr val="accent1"/>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a:solidFill>
                  <a:schemeClr val="accent1"/>
                </a:solidFill>
                <a:latin typeface="Agenda Regular" panose="0200060304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Agenda Regular" panose="02000603040000020004" pitchFamily="2" charset="77"/>
                <a:ea typeface="+mn-ea"/>
                <a:cs typeface="+mn-cs"/>
              </a:defRPr>
            </a:lvl2pPr>
            <a:lvl3pPr marL="1143000" indent="-228600" algn="l" defTabSz="914400" rtl="0" eaLnBrk="1" latinLnBrk="0" hangingPunct="1">
              <a:lnSpc>
                <a:spcPct val="90000"/>
              </a:lnSpc>
              <a:spcBef>
                <a:spcPts val="500"/>
              </a:spcBef>
              <a:buFont typeface="System Font Regular"/>
              <a:buChar char="–"/>
              <a:defRPr sz="1700" kern="1200">
                <a:solidFill>
                  <a:schemeClr val="tx1"/>
                </a:solidFill>
                <a:latin typeface="Agenda Regular" panose="02000603040000020004" pitchFamily="2" charset="77"/>
                <a:ea typeface="+mn-ea"/>
                <a:cs typeface="+mn-cs"/>
              </a:defRPr>
            </a:lvl3pPr>
            <a:lvl4pPr marL="1600200" indent="-228600" algn="l" defTabSz="914400" rtl="0" eaLnBrk="1" latinLnBrk="0" hangingPunct="1">
              <a:lnSpc>
                <a:spcPct val="90000"/>
              </a:lnSpc>
              <a:spcBef>
                <a:spcPts val="500"/>
              </a:spcBef>
              <a:buFont typeface="System Font Regular"/>
              <a:buChar char="–"/>
              <a:defRPr sz="1700" kern="1200">
                <a:solidFill>
                  <a:schemeClr val="tx1"/>
                </a:solidFill>
                <a:latin typeface="Agenda Regular" panose="02000603040000020004" pitchFamily="2" charset="77"/>
                <a:ea typeface="+mn-ea"/>
                <a:cs typeface="+mn-cs"/>
              </a:defRPr>
            </a:lvl4pPr>
            <a:lvl5pPr marL="2057400" indent="-228600" algn="l" defTabSz="914400" rtl="0" eaLnBrk="1" latinLnBrk="0" hangingPunct="1">
              <a:lnSpc>
                <a:spcPct val="90000"/>
              </a:lnSpc>
              <a:spcBef>
                <a:spcPts val="500"/>
              </a:spcBef>
              <a:buFont typeface="System Font Regular"/>
              <a:buChar char="–"/>
              <a:defRPr sz="1700" kern="1200">
                <a:solidFill>
                  <a:schemeClr val="tx1"/>
                </a:solidFill>
                <a:latin typeface="Agenda Regular" panose="0200060304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b="1" dirty="0"/>
              <a:t>We’re here to serve.  If you need us, contact us.</a:t>
            </a:r>
          </a:p>
          <a:p>
            <a:pPr algn="ctr"/>
            <a:endParaRPr lang="en-US" sz="2400" dirty="0"/>
          </a:p>
          <a:p>
            <a:pPr algn="ctr"/>
            <a:r>
              <a:rPr lang="en-US" sz="3200" b="1" dirty="0"/>
              <a:t>We like to address small problems while they’re still small.</a:t>
            </a:r>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endParaRPr lang="en-US" sz="2400" dirty="0"/>
          </a:p>
          <a:p>
            <a:endParaRPr lang="en-US" sz="3200" dirty="0"/>
          </a:p>
        </p:txBody>
      </p:sp>
      <p:pic>
        <p:nvPicPr>
          <p:cNvPr id="4" name="Picture 2" descr="Thank You Images – Browse 277,009 Stock Photos, Vectors, and Video | Adobe  Stock">
            <a:extLst>
              <a:ext uri="{FF2B5EF4-FFF2-40B4-BE49-F238E27FC236}">
                <a16:creationId xmlns:a16="http://schemas.microsoft.com/office/drawing/2014/main" id="{F457F8B8-9B44-44BF-ACB8-71085BF652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170" b="18803"/>
          <a:stretch/>
        </p:blipFill>
        <p:spPr bwMode="auto">
          <a:xfrm>
            <a:off x="2066925" y="3666391"/>
            <a:ext cx="8058150" cy="2092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410298"/>
      </p:ext>
    </p:extLst>
  </p:cSld>
  <p:clrMapOvr>
    <a:masterClrMapping/>
  </p:clrMapOvr>
</p:sld>
</file>

<file path=ppt/theme/theme1.xml><?xml version="1.0" encoding="utf-8"?>
<a:theme xmlns:a="http://schemas.openxmlformats.org/drawingml/2006/main" name="Office Theme">
  <a:themeElements>
    <a:clrScheme name="CLPCCD">
      <a:dk1>
        <a:srgbClr val="000000"/>
      </a:dk1>
      <a:lt1>
        <a:srgbClr val="BFBFBF"/>
      </a:lt1>
      <a:dk2>
        <a:srgbClr val="000000"/>
      </a:dk2>
      <a:lt2>
        <a:srgbClr val="FFFEFE"/>
      </a:lt2>
      <a:accent1>
        <a:srgbClr val="A00B35"/>
      </a:accent1>
      <a:accent2>
        <a:srgbClr val="E2A11C"/>
      </a:accent2>
      <a:accent3>
        <a:srgbClr val="BFBFBF"/>
      </a:accent3>
      <a:accent4>
        <a:srgbClr val="000000"/>
      </a:accent4>
      <a:accent5>
        <a:srgbClr val="A00835"/>
      </a:accent5>
      <a:accent6>
        <a:srgbClr val="E4A11C"/>
      </a:accent6>
      <a:hlink>
        <a:srgbClr val="C0C0C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314</Words>
  <Application>Microsoft Office PowerPoint</Application>
  <PresentationFormat>Widescreen</PresentationFormat>
  <Paragraphs>76</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Agenda Regular</vt:lpstr>
      <vt:lpstr>Arial</vt:lpstr>
      <vt:lpstr>System Font Regular</vt:lpstr>
      <vt:lpstr>Times New Roman</vt:lpstr>
      <vt:lpstr>Office Theme</vt:lpstr>
      <vt:lpstr>Maintenance &amp; Operations</vt:lpstr>
      <vt:lpstr>Maintenance &amp; Operations Annual Report for Cleanliness</vt:lpstr>
      <vt:lpstr>Maintenance &amp; Operations Annual Report for Cleanliness</vt:lpstr>
      <vt:lpstr>Maintenance &amp; Operations Annual Report for Cleanliness</vt:lpstr>
      <vt:lpstr>Maintenance &amp; Operations Annual Report for Cleanliness</vt:lpstr>
      <vt:lpstr>Maintenance &amp; Operations Annual Report for Cleanliness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John Seybert</cp:lastModifiedBy>
  <cp:revision>14</cp:revision>
  <dcterms:created xsi:type="dcterms:W3CDTF">2023-07-25T19:19:40Z</dcterms:created>
  <dcterms:modified xsi:type="dcterms:W3CDTF">2026-03-23T18:19:40Z</dcterms:modified>
</cp:coreProperties>
</file>