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69"/>
    <a:srgbClr val="EBAA00"/>
    <a:srgbClr val="CD8B2A"/>
    <a:srgbClr val="007B89"/>
    <a:srgbClr val="FFFFFF"/>
    <a:srgbClr val="F1E4B2"/>
    <a:srgbClr val="006D9E"/>
    <a:srgbClr val="82235F"/>
    <a:srgbClr val="DE2726"/>
    <a:srgbClr val="F1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9"/>
    <p:restoredTop sz="94601"/>
  </p:normalViewPr>
  <p:slideViewPr>
    <p:cSldViewPr snapToGrid="0">
      <p:cViewPr varScale="1">
        <p:scale>
          <a:sx n="127" d="100"/>
          <a:sy n="127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88562574256528E-2"/>
          <c:y val="0.14862608695652174"/>
          <c:w val="0.77599631371379785"/>
          <c:h val="0.659836220472440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4-B741-A002-092A37BFE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4-B741-A002-092A37BFE4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24-B741-A002-092A37BF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4792576"/>
        <c:axId val="1910836175"/>
      </c:barChart>
      <c:catAx>
        <c:axId val="29479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836175"/>
        <c:crosses val="autoZero"/>
        <c:auto val="1"/>
        <c:lblAlgn val="ctr"/>
        <c:lblOffset val="100"/>
        <c:noMultiLvlLbl val="0"/>
      </c:catAx>
      <c:valAx>
        <c:axId val="1910836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9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Classes</a:t>
            </a:r>
          </a:p>
        </c:rich>
      </c:tx>
      <c:layout>
        <c:manualLayout>
          <c:xMode val="edge"/>
          <c:yMode val="edge"/>
          <c:x val="0.41533349507585293"/>
          <c:y val="0.44463587245032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5C-B14D-A02E-6F3C3F6C54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5C-B14D-A02E-6F3C3F6C54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5C-B14D-A02E-6F3C3F6C54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5C-B14D-A02E-6F3C3F6C54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5C-B14D-A02E-6F3C3F6C54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5C-B14D-A02E-6F3C3F6C5406}"/>
              </c:ext>
            </c:extLst>
          </c:dPt>
          <c:dPt>
            <c:idx val="6"/>
            <c:bubble3D val="0"/>
            <c:spPr>
              <a:solidFill>
                <a:srgbClr val="00A6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B-2C46-A998-6B8575A2FF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95C-B14D-A02E-6F3C3F6C5406}"/>
              </c:ext>
            </c:extLst>
          </c:dPt>
          <c:cat>
            <c:strRef>
              <c:f>Sheet1!$A$2:$A$9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B-2C46-A998-6B8575A2F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Funding</a:t>
            </a:r>
          </a:p>
        </c:rich>
      </c:tx>
      <c:layout>
        <c:manualLayout>
          <c:xMode val="edge"/>
          <c:yMode val="edge"/>
          <c:x val="0.41487469644757147"/>
          <c:y val="0.46876340041274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3-2048-80C9-255982047F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3-2048-80C9-255982047F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D3-2048-80C9-255982047F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D3-2048-80C9-255982047F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D3-2048-80C9-255982047F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D3-2048-80C9-255982047FA3}"/>
              </c:ext>
            </c:extLst>
          </c:dPt>
          <c:dPt>
            <c:idx val="6"/>
            <c:bubble3D val="0"/>
            <c:spPr>
              <a:solidFill>
                <a:srgbClr val="00A6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A-BF44-97C6-EEB9C55C6037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</c:v>
                </c:pt>
                <c:pt idx="5">
                  <c:v>6th</c:v>
                </c:pt>
                <c:pt idx="6">
                  <c:v>7th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A-BF44-97C6-EEB9C55C6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2258-77EC-2542-B8C5-313332E0EAD0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0EDE-8522-A14D-959F-94B32DC1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E0EDE-8522-A14D-959F-94B32DC1E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3D31-BC64-7775-6A4A-BE0BFDFE0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392" y="1412609"/>
            <a:ext cx="9668256" cy="1181290"/>
          </a:xfrm>
        </p:spPr>
        <p:txBody>
          <a:bodyPr anchor="b">
            <a:normAutofit/>
          </a:bodyPr>
          <a:lstStyle>
            <a:lvl1pPr algn="ctr">
              <a:defRPr sz="3300">
                <a:solidFill>
                  <a:srgbClr val="F1E4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30A8E-C182-1514-0285-032353C1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392" y="2769105"/>
            <a:ext cx="9668256" cy="704786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1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, Subheads,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AE21-B3BF-4BAC-1B2A-56632DE1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19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4C307-3666-D4DA-0129-B5F166DED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752070"/>
            <a:ext cx="5259388" cy="637844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solidFill>
                  <a:srgbClr val="007B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EAF96-3E34-2F24-BFEF-D9CEA0B50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1" y="2505075"/>
            <a:ext cx="52593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9D8B-81A4-AC4F-3FE7-8D1F34241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52070"/>
            <a:ext cx="5259388" cy="637844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solidFill>
                  <a:srgbClr val="007B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1A785-8384-096A-CAFF-7AF5F71F1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E6DA2-4871-1C5A-D7EF-4986546F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CAF92-6BC0-6FA3-8614-1A019AEC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2740-C0FE-0041-4593-6644F948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5914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007D9-B420-1570-F45D-3CA05EFC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C5E4E-379A-F603-52B8-A9E6972E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Logo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2740-C0FE-0041-4593-6644F948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5914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007D9-B420-1570-F45D-3CA05EFC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C5E4E-379A-F603-52B8-A9E6972E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0827F-7FF5-7754-7BE0-67D3B7A4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612B5-E836-DEAF-0D0D-A52BC422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72E3-133A-7C8D-FC9B-EB4877BE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49681"/>
            <a:ext cx="3932237" cy="1453896"/>
          </a:xfrm>
        </p:spPr>
        <p:txBody>
          <a:bodyPr anchor="b" anchorCtr="0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E4A6-7DC2-32BE-717B-BCF2F82C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141539"/>
            <a:ext cx="6465469" cy="487362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0C717-C3C9-20FD-96B1-9B8622D1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2368295"/>
            <a:ext cx="3932237" cy="3646869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007B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FD482-BFC5-CFC3-91B9-AE3C4C02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493D2-EF2D-0CA5-E445-64E53C23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E85-A0D5-309A-BCEB-174B1F24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84" y="448056"/>
            <a:ext cx="5146485" cy="1600200"/>
          </a:xfrm>
        </p:spPr>
        <p:txBody>
          <a:bodyPr anchor="ctr" anchorCtr="0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2537E-7E79-EC82-3A93-A5813A461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33B943-9399-82E4-2BA6-950853443B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1" y="2183955"/>
            <a:ext cx="5154168" cy="411626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96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E85-A0D5-309A-BCEB-174B1F24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84" y="448056"/>
            <a:ext cx="5146485" cy="1600200"/>
          </a:xfrm>
        </p:spPr>
        <p:txBody>
          <a:bodyPr anchor="ctr" anchorCtr="0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2537E-7E79-EC82-3A93-A5813A461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33B943-9399-82E4-2BA6-950853443B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1" y="2183955"/>
            <a:ext cx="5154168" cy="411626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D47A630-5504-3C17-5FCF-2298A06BC6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3429000"/>
            <a:ext cx="6096000" cy="3438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7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E85-A0D5-309A-BCEB-174B1F24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84" y="448056"/>
            <a:ext cx="5146485" cy="1600200"/>
          </a:xfrm>
        </p:spPr>
        <p:txBody>
          <a:bodyPr anchor="ctr" anchorCtr="0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2537E-7E79-EC82-3A93-A5813A461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33B943-9399-82E4-2BA6-950853443B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1" y="2183955"/>
            <a:ext cx="5154168" cy="411626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D47A630-5504-3C17-5FCF-2298A06BC6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3429000"/>
            <a:ext cx="3009900" cy="3438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B88785F-D39E-D992-1DE8-C33F5CAF754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05900" y="3429000"/>
            <a:ext cx="3086100" cy="3438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4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E85-A0D5-309A-BCEB-174B1F24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84" y="448056"/>
            <a:ext cx="5146485" cy="1600200"/>
          </a:xfrm>
        </p:spPr>
        <p:txBody>
          <a:bodyPr anchor="ctr" anchorCtr="0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2537E-7E79-EC82-3A93-A5813A461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30099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33B943-9399-82E4-2BA6-950853443B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1" y="2183955"/>
            <a:ext cx="5154168" cy="411626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D47A630-5504-3C17-5FCF-2298A06BC62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3429000"/>
            <a:ext cx="3009900" cy="3438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B88785F-D39E-D992-1DE8-C33F5CAF754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05900" y="0"/>
            <a:ext cx="30861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3C36EB4-6B4E-0401-4B3E-3628E37F3F8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105900" y="3429000"/>
            <a:ext cx="3086100" cy="3438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, 1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2D1-34B2-4683-5725-CE8F30A4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36" y="536448"/>
            <a:ext cx="4849114" cy="2489835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1E4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10B7-0659-0114-5C17-F4F205DE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8336" y="3164111"/>
            <a:ext cx="4849114" cy="1244409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DA10-994D-A283-B2CC-C14BE515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C35E5-D77A-2DE4-FED1-925F6157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146579B-1541-4AAF-0FCE-788664647B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0"/>
            <a:ext cx="604202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, 2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2D1-34B2-4683-5725-CE8F30A4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36" y="536448"/>
            <a:ext cx="4849114" cy="2489835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1E4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10B7-0659-0114-5C17-F4F205DE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8336" y="3164111"/>
            <a:ext cx="4849114" cy="1244409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DA10-994D-A283-B2CC-C14BE515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C35E5-D77A-2DE4-FED1-925F6157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146579B-1541-4AAF-0FCE-788664647B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0"/>
            <a:ext cx="604202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1CC3931-4F36-8323-00B1-1A0B7537A3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3429000"/>
            <a:ext cx="604202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1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v2, 1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2D1-34B2-4683-5725-CE8F30A4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536448"/>
            <a:ext cx="4849114" cy="2489835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1E4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10B7-0659-0114-5C17-F4F205DE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255" y="3164111"/>
            <a:ext cx="4849114" cy="1244409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146579B-1541-4AAF-0FCE-788664647B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49975" y="0"/>
            <a:ext cx="604202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8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v2, 3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2D1-34B2-4683-5725-CE8F30A4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536448"/>
            <a:ext cx="4849114" cy="2489835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1E4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10B7-0659-0114-5C17-F4F205DE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255" y="3164111"/>
            <a:ext cx="4849114" cy="1244409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146579B-1541-4AAF-0FCE-788664647BC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49975" y="0"/>
            <a:ext cx="604202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1CC3931-4F36-8323-00B1-1A0B7537A3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49975" y="3429000"/>
            <a:ext cx="295592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E802CA5-E153-C198-5FAF-492CA0188B1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00993" y="3429000"/>
            <a:ext cx="3091007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,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064F-FF5D-28A9-62AA-C8D4B3B3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6066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2687-96FE-5745-A0A9-29476644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FCA3E-1B94-28CC-2599-C29206BC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FC0D-5BAA-B57A-A3D2-BC5403D8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, Logo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064F-FF5D-28A9-62AA-C8D4B3B3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6066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2687-96FE-5745-A0A9-29476644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1825625"/>
            <a:ext cx="10822498" cy="342524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FCA3E-1B94-28CC-2599-C29206BC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FC0D-5BAA-B57A-A3D2-BC5403D8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1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ubhead,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064F-FF5D-28A9-62AA-C8D4B3B3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6066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2687-96FE-5745-A0A9-29476644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2525791"/>
            <a:ext cx="11067068" cy="36511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FCA3E-1B94-28CC-2599-C29206BC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FC0D-5BAA-B57A-A3D2-BC5403D8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E4B343-8DA4-EB15-6990-EB1149E2D47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3401" y="1732888"/>
            <a:ext cx="10458582" cy="644238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solidFill>
                  <a:srgbClr val="007B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78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,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F923-E805-4D33-7BF5-78082D6B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5914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F9A1-EC28-E6B4-0A62-90CDC711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754" y="1825625"/>
            <a:ext cx="525663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5FE3A-7F1A-E4A3-70C5-41BDFAEC9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2920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9457-47EA-26C9-11E7-8E8E3F34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413D0-B7C0-3F70-C05B-34798C2D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36" userDrawn="1">
          <p15:clr>
            <a:srgbClr val="FBAE40"/>
          </p15:clr>
        </p15:guide>
        <p15:guide id="4" pos="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E30C0-EB91-0C76-6932-6B46D73B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10822498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9D69-09D4-B263-CE57-62DE77073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755" y="1825625"/>
            <a:ext cx="1082249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9C951-360C-BF35-B349-32E0C4FEE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0237" y="64051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21272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CHABOT COMMUNITY COLLEGE   |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69281-0B23-E62F-ABD1-947B58058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8656" y="6405118"/>
            <a:ext cx="46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rgbClr val="21272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6FA234-AF26-E345-B90D-881C41727D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7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3" r:id="rId4"/>
    <p:sldLayoutId id="2147483664" r:id="rId5"/>
    <p:sldLayoutId id="2147483650" r:id="rId6"/>
    <p:sldLayoutId id="2147483666" r:id="rId7"/>
    <p:sldLayoutId id="2147483662" r:id="rId8"/>
    <p:sldLayoutId id="2147483652" r:id="rId9"/>
    <p:sldLayoutId id="2147483653" r:id="rId10"/>
    <p:sldLayoutId id="2147483654" r:id="rId11"/>
    <p:sldLayoutId id="2147483665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21272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007B89"/>
        </a:buClr>
        <a:buSzPct val="80000"/>
        <a:buFont typeface="Arial" panose="020B0604020202020204" pitchFamily="34" charset="0"/>
        <a:buChar char="•"/>
        <a:tabLst/>
        <a:defRPr sz="2300" b="0" i="0" kern="1200">
          <a:solidFill>
            <a:srgbClr val="21272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30238" indent="-1730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B89"/>
        </a:buClr>
        <a:buSzPct val="80000"/>
        <a:buFont typeface="Arial" panose="020B0604020202020204" pitchFamily="34" charset="0"/>
        <a:buChar char="•"/>
        <a:tabLst/>
        <a:defRPr sz="2000" b="0" i="0" kern="1200">
          <a:solidFill>
            <a:srgbClr val="21272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87438" indent="-1730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B89"/>
        </a:buClr>
        <a:buSzPct val="80000"/>
        <a:buFont typeface="Arial" panose="020B0604020202020204" pitchFamily="34" charset="0"/>
        <a:buChar char="•"/>
        <a:tabLst/>
        <a:defRPr sz="1800" b="0" i="0" kern="1200">
          <a:solidFill>
            <a:srgbClr val="21272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B89"/>
        </a:buClr>
        <a:buSzPct val="80000"/>
        <a:buFont typeface="Arial" panose="020B0604020202020204" pitchFamily="34" charset="0"/>
        <a:buChar char="•"/>
        <a:tabLst/>
        <a:defRPr sz="1600" b="0" i="0" kern="1200">
          <a:solidFill>
            <a:srgbClr val="21272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05013" indent="-17621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7B89"/>
        </a:buClr>
        <a:buSzPct val="80000"/>
        <a:buFont typeface="Arial" panose="020B0604020202020204" pitchFamily="34" charset="0"/>
        <a:buChar char="•"/>
        <a:tabLst/>
        <a:defRPr sz="1600" b="0" i="0" kern="1200">
          <a:solidFill>
            <a:srgbClr val="21272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5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B122-C7CD-662A-0A72-13C3BBBA1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Presentation Goes Here</a:t>
            </a:r>
            <a:br>
              <a:rPr lang="en-US" dirty="0"/>
            </a:br>
            <a:r>
              <a:rPr lang="en-US" dirty="0"/>
              <a:t>and Can Run on Two Lines if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F7E3-A5ED-8A87-7711-9A7B61C43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Tagline would go here</a:t>
            </a:r>
          </a:p>
        </p:txBody>
      </p:sp>
    </p:spTree>
    <p:extLst>
      <p:ext uri="{BB962C8B-B14F-4D97-AF65-F5344CB8AC3E}">
        <p14:creationId xmlns:p14="http://schemas.microsoft.com/office/powerpoint/2010/main" val="336828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08903D-55A2-87FC-486F-B3E24F67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97999E-2032-189B-60BC-AC5E9E312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752070"/>
            <a:ext cx="4849761" cy="637844"/>
          </a:xfrm>
        </p:spPr>
        <p:txBody>
          <a:bodyPr/>
          <a:lstStyle/>
          <a:p>
            <a:pPr algn="ctr"/>
            <a:r>
              <a:rPr lang="en-US" dirty="0"/>
              <a:t>Subhead would go here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D02BD0E-A077-7AF1-07FA-E0FE1C4EDF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4866364"/>
              </p:ext>
            </p:extLst>
          </p:nvPr>
        </p:nvGraphicFramePr>
        <p:xfrm>
          <a:off x="533400" y="2205609"/>
          <a:ext cx="4849761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DACE4-8F02-A9BF-9BE9-940172BBF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0813" y="1752070"/>
            <a:ext cx="4849761" cy="637844"/>
          </a:xfrm>
        </p:spPr>
        <p:txBody>
          <a:bodyPr/>
          <a:lstStyle/>
          <a:p>
            <a:pPr algn="ctr"/>
            <a:r>
              <a:rPr lang="en-US" dirty="0"/>
              <a:t>Subhead would go here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F68CF57-3798-EAE8-3895-C10753491EB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3731731"/>
              </p:ext>
            </p:extLst>
          </p:nvPr>
        </p:nvGraphicFramePr>
        <p:xfrm>
          <a:off x="5520813" y="2205609"/>
          <a:ext cx="4849761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14803-5897-27BD-255B-A6E077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CHABOT COMMUNITY COLLEGE   |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08FB0-6EA7-AFEA-31B9-86A379B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BF87-26A2-C6B4-1C0E-D0507DBB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B465-6D00-0092-2B1F-D684FA5DC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Tagline would go here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A6A6389-0E74-580C-3BD2-5E92A79ACA4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0633" r="20633"/>
          <a:stretch/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BF1A-3C88-9516-EEE4-1A4E0E63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CHABOT COMMUNITY COLLEGE   |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F96A4-6B92-F4A5-11EE-112C4E07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5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DBB8A7-E190-73C2-1E34-7646D8EE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5"/>
            <a:ext cx="8560669" cy="1325563"/>
          </a:xfrm>
        </p:spPr>
        <p:txBody>
          <a:bodyPr/>
          <a:lstStyle/>
          <a:p>
            <a:r>
              <a:rPr lang="en-US"/>
              <a:t>Lorem Ipsum Dolor Sit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CC530-3D70-F803-A364-D3AFC971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1825625"/>
            <a:ext cx="11067068" cy="4351338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quia</a:t>
            </a:r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dolorem</a:t>
            </a:r>
            <a:r>
              <a:rPr lang="en-US" dirty="0"/>
              <a:t> ipsum</a:t>
            </a:r>
          </a:p>
          <a:p>
            <a:pPr lvl="1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vequi</a:t>
            </a:r>
            <a:r>
              <a:rPr lang="en-US" dirty="0"/>
              <a:t> </a:t>
            </a:r>
            <a:r>
              <a:rPr lang="en-US" dirty="0" err="1"/>
              <a:t>dolorem</a:t>
            </a:r>
            <a:r>
              <a:rPr lang="en-US" dirty="0"/>
              <a:t> ipsum. </a:t>
            </a:r>
            <a:br>
              <a:rPr lang="en-US" dirty="0"/>
            </a:br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quia.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CA4BD0-0172-C39B-9C7A-2244F880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0237" y="6405118"/>
            <a:ext cx="4114800" cy="365125"/>
          </a:xfrm>
        </p:spPr>
        <p:txBody>
          <a:bodyPr/>
          <a:lstStyle/>
          <a:p>
            <a:r>
              <a:rPr lang="en-US" dirty="0"/>
              <a:t>CHABOT COMMUNITY COLLEGE   |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DCB6D6-9CE7-7AE8-F81D-1C7FDD4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8656" y="6405118"/>
            <a:ext cx="466626" cy="365125"/>
          </a:xfrm>
        </p:spPr>
        <p:txBody>
          <a:bodyPr/>
          <a:lstStyle/>
          <a:p>
            <a:fld id="{186FA234-AF26-E345-B90D-881C41727D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7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72C667D-5130-130A-C0EC-036F7A9A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Amethybop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31F6DE-E19D-403E-3B43-47001ED17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 would go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D545C0-15C3-21A6-9638-AAE94444C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quia</a:t>
            </a:r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dolorem</a:t>
            </a:r>
            <a:r>
              <a:rPr lang="en-US" dirty="0"/>
              <a:t> ipsum</a:t>
            </a:r>
          </a:p>
          <a:p>
            <a:pPr lvl="1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2D7A28-E4B4-BDCB-CF2C-773C975A5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Subhead would go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7653B0D-7CE7-0D46-1693-2713DD4CD2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quia</a:t>
            </a:r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dolorem</a:t>
            </a:r>
            <a:r>
              <a:rPr lang="en-US" dirty="0"/>
              <a:t> ipsum</a:t>
            </a:r>
          </a:p>
          <a:p>
            <a:pPr lvl="1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4EE75-073A-D168-B79C-2DF029F2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CHABOT COMMUNITY COLLEGE   |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AC058-265F-EBC4-BE55-B2EB620F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07FD4F-CD60-91D4-A213-BDCB5658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Amethybop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B780421-50E1-D89F-DFB6-AFB07DBD33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12" b="7812"/>
          <a:stretch/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881D16-06B0-30FF-5700-6F35C1C6F4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1" y="2183955"/>
            <a:ext cx="5154168" cy="1245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erathtbeo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elit,ma</a:t>
            </a:r>
            <a:r>
              <a:rPr lang="en-US" dirty="0"/>
              <a:t> </a:t>
            </a:r>
            <a:r>
              <a:rPr lang="en-US" dirty="0" err="1"/>
              <a:t>gnasy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bya</a:t>
            </a:r>
            <a:r>
              <a:rPr lang="en-US" dirty="0"/>
              <a:t>.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1431530-DEF5-DF00-E8DC-F396FA4A67C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33987" t="16629" r="17357"/>
          <a:stretch>
            <a:fillRect/>
          </a:stretch>
        </p:blipFill>
        <p:spPr>
          <a:xfrm>
            <a:off x="6096000" y="3429000"/>
            <a:ext cx="3009900" cy="3438145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685B895-5E70-A642-CB55-C4742896962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23232" r="16928"/>
          <a:stretch>
            <a:fillRect/>
          </a:stretch>
        </p:blipFill>
        <p:spPr>
          <a:xfrm>
            <a:off x="9105900" y="3429000"/>
            <a:ext cx="3086100" cy="3438145"/>
          </a:xfr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8CC59BF-2E76-E0F2-AF20-C0E492237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67414"/>
              </p:ext>
            </p:extLst>
          </p:nvPr>
        </p:nvGraphicFramePr>
        <p:xfrm>
          <a:off x="541086" y="3776764"/>
          <a:ext cx="4993082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4980">
                  <a:extLst>
                    <a:ext uri="{9D8B030D-6E8A-4147-A177-3AD203B41FA5}">
                      <a16:colId xmlns:a16="http://schemas.microsoft.com/office/drawing/2014/main" val="2207555925"/>
                    </a:ext>
                  </a:extLst>
                </a:gridCol>
                <a:gridCol w="3043450">
                  <a:extLst>
                    <a:ext uri="{9D8B030D-6E8A-4147-A177-3AD203B41FA5}">
                      <a16:colId xmlns:a16="http://schemas.microsoft.com/office/drawing/2014/main" val="2373547808"/>
                    </a:ext>
                  </a:extLst>
                </a:gridCol>
                <a:gridCol w="1214652">
                  <a:extLst>
                    <a:ext uri="{9D8B030D-6E8A-4147-A177-3AD203B41FA5}">
                      <a16:colId xmlns:a16="http://schemas.microsoft.com/office/drawing/2014/main" val="365621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A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A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Statistic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6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Nemo </a:t>
                      </a:r>
                      <a:r>
                        <a:rPr lang="en-US" sz="1400" dirty="0" err="1"/>
                        <a:t>enim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ipsam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x,xxx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8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Ut </a:t>
                      </a:r>
                      <a:r>
                        <a:rPr lang="en-US" sz="1400" dirty="0" err="1"/>
                        <a:t>enim</a:t>
                      </a:r>
                      <a:r>
                        <a:rPr lang="en-US" sz="1400" dirty="0"/>
                        <a:t> ad minima ipsum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08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Excepteur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sint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occaecat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xx,xxx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2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Ut </a:t>
                      </a:r>
                      <a:r>
                        <a:rPr lang="en-US" sz="1400" dirty="0" err="1"/>
                        <a:t>enim</a:t>
                      </a:r>
                      <a:r>
                        <a:rPr lang="en-US" sz="1400" dirty="0"/>
                        <a:t> ad minima </a:t>
                      </a:r>
                      <a:r>
                        <a:rPr lang="en-US" sz="1400" dirty="0" err="1"/>
                        <a:t>vequi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84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Nemo </a:t>
                      </a:r>
                      <a:r>
                        <a:rPr lang="en-US" sz="1400" dirty="0" err="1"/>
                        <a:t>enim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voluptatem</a:t>
                      </a:r>
                      <a:r>
                        <a:rPr lang="en-US" sz="1400" dirty="0"/>
                        <a:t> quia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x,xxx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1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14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00F4D3-6EC4-93BF-4272-E0D25105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Amethybop</a:t>
            </a:r>
            <a:br>
              <a:rPr lang="en-US" dirty="0"/>
            </a:br>
            <a:r>
              <a:rPr lang="en-US" dirty="0"/>
              <a:t>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Euismodly</a:t>
            </a:r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7B925C9E-D7E5-6B11-5B45-49DE4737E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434035"/>
              </p:ext>
            </p:extLst>
          </p:nvPr>
        </p:nvGraphicFramePr>
        <p:xfrm>
          <a:off x="546100" y="2525713"/>
          <a:ext cx="1106805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467E7C-2D9C-F349-E2BF-9DCD867A6569}"/>
              </a:ext>
            </a:extLst>
          </p:cNvPr>
          <p:cNvSpPr txBox="1"/>
          <p:nvPr/>
        </p:nvSpPr>
        <p:spPr>
          <a:xfrm>
            <a:off x="652182" y="1741394"/>
            <a:ext cx="83035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E75FBA-C2A8-6FEE-4CE3-ABE3B51411E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anchor="b">
            <a:normAutofit/>
          </a:bodyPr>
          <a:lstStyle>
            <a:lvl1pPr marL="0" indent="0">
              <a:buNone/>
              <a:defRPr sz="2600" b="0">
                <a:solidFill>
                  <a:srgbClr val="007B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would go here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4EBD7D0-A913-2E48-712C-45F431A8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CHABOT COMMUNITY COLLEGE   | 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744589-6E88-C8AB-12D0-6DDC01E3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9F90-0F40-B3F7-959F-9B711149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D50D7-1AAF-EA77-B016-D4799AB37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Tagline would go here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E0DAE10-8966-1C7C-6D63-A53784FA38A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7436" b="7436"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ED3947E-94E0-F1E9-5CF0-7B235249C80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1265" r="21265"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B02EB1F-79D7-54C0-A160-C3D3060EC24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28639" r="11264"/>
          <a:stretch>
            <a:fillRect/>
          </a:stretch>
        </p:blipFill>
        <p:spPr>
          <a:xfrm>
            <a:off x="9100993" y="3429000"/>
            <a:ext cx="3091007" cy="3429000"/>
          </a:xfrm>
        </p:spPr>
      </p:pic>
    </p:spTree>
    <p:extLst>
      <p:ext uri="{BB962C8B-B14F-4D97-AF65-F5344CB8AC3E}">
        <p14:creationId xmlns:p14="http://schemas.microsoft.com/office/powerpoint/2010/main" val="77522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1557-2E84-D2A6-4EF1-2E00600C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FFD5F08-248B-9279-2BB1-81DA56D8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Amethybop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1B1E72-38F8-0BA3-75CD-23DF9C48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quia</a:t>
            </a:r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minima </a:t>
            </a:r>
            <a:r>
              <a:rPr lang="en-US" dirty="0" err="1"/>
              <a:t>dolorem</a:t>
            </a:r>
            <a:r>
              <a:rPr lang="en-US" dirty="0"/>
              <a:t> ipsum</a:t>
            </a:r>
          </a:p>
          <a:p>
            <a:pPr lvl="1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1ACFE-5BF9-CCC4-DE5B-0404D356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CHABOT COMMUNITY COLLEGE   |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24A80-C59D-BF5D-DA07-AA7A04A8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0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1E3B-DA75-0056-F56F-CE9CAABB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Amethybop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04E6-3975-92BC-4124-FBAF794C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4170346"/>
            <a:ext cx="3151788" cy="21553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Description copy goes here </a:t>
            </a:r>
            <a:r>
              <a:rPr lang="en-US" dirty="0" err="1"/>
              <a:t>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euisod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9DE5A-9AE3-F5C7-1FD0-3EB64DDF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CHABOT COMMUNITY COLLEGE   |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57FF3-9E58-0B89-10D0-495FA342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A234-AF26-E345-B90D-881C41727D24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F8E25D-D0E2-E49E-9821-A07EDEB6233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3401" y="3526107"/>
            <a:ext cx="3165142" cy="495573"/>
          </a:xfrm>
        </p:spPr>
        <p:txBody>
          <a:bodyPr/>
          <a:lstStyle/>
          <a:p>
            <a:r>
              <a:rPr lang="en-US" dirty="0"/>
              <a:t>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7BBB97-9DD5-0FE4-D96F-4C2912AE2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10" b="8810"/>
          <a:stretch/>
        </p:blipFill>
        <p:spPr>
          <a:xfrm>
            <a:off x="533400" y="1890910"/>
            <a:ext cx="2800634" cy="153809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60046B-7696-5AAE-AE74-5FF2A0BB33BD}"/>
              </a:ext>
            </a:extLst>
          </p:cNvPr>
          <p:cNvSpPr txBox="1">
            <a:spLocks/>
          </p:cNvSpPr>
          <p:nvPr/>
        </p:nvSpPr>
        <p:spPr>
          <a:xfrm>
            <a:off x="4136116" y="4170346"/>
            <a:ext cx="3151788" cy="2155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23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874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0501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Description copy goes here </a:t>
            </a:r>
            <a:r>
              <a:rPr lang="en-US" dirty="0" err="1"/>
              <a:t>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euisod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631ECD2-37A3-2169-39B2-20B0C07B8FCA}"/>
              </a:ext>
            </a:extLst>
          </p:cNvPr>
          <p:cNvSpPr txBox="1">
            <a:spLocks/>
          </p:cNvSpPr>
          <p:nvPr/>
        </p:nvSpPr>
        <p:spPr>
          <a:xfrm>
            <a:off x="4122762" y="3526107"/>
            <a:ext cx="3165142" cy="495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2300" b="0" i="0" kern="1200">
                <a:solidFill>
                  <a:srgbClr val="007B8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18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16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16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 here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77866F-A813-A322-0F87-CEF699A8E9EA}"/>
              </a:ext>
            </a:extLst>
          </p:cNvPr>
          <p:cNvSpPr txBox="1">
            <a:spLocks/>
          </p:cNvSpPr>
          <p:nvPr/>
        </p:nvSpPr>
        <p:spPr>
          <a:xfrm>
            <a:off x="7739125" y="4170346"/>
            <a:ext cx="3151788" cy="2155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23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08743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0501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Description copy goes here </a:t>
            </a:r>
            <a:r>
              <a:rPr lang="en-US" dirty="0" err="1"/>
              <a:t>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euisod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F1EE6C7-D234-CA45-B64E-EDC0CD6B5830}"/>
              </a:ext>
            </a:extLst>
          </p:cNvPr>
          <p:cNvSpPr txBox="1">
            <a:spLocks/>
          </p:cNvSpPr>
          <p:nvPr/>
        </p:nvSpPr>
        <p:spPr>
          <a:xfrm>
            <a:off x="7725771" y="3526107"/>
            <a:ext cx="3165142" cy="495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2300" b="0" i="0" kern="1200">
                <a:solidFill>
                  <a:srgbClr val="007B8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18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16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7B89"/>
              </a:buClr>
              <a:buSzPct val="80000"/>
              <a:buFont typeface="Arial" panose="020B0604020202020204" pitchFamily="34" charset="0"/>
              <a:buNone/>
              <a:tabLst/>
              <a:defRPr sz="1600" b="1" i="0" kern="1200">
                <a:solidFill>
                  <a:srgbClr val="21272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 here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35019-CD68-4D76-2647-2CBADEE92E82}"/>
              </a:ext>
            </a:extLst>
          </p:cNvPr>
          <p:cNvCxnSpPr>
            <a:cxnSpLocks/>
          </p:cNvCxnSpPr>
          <p:nvPr/>
        </p:nvCxnSpPr>
        <p:spPr>
          <a:xfrm>
            <a:off x="3794078" y="3746310"/>
            <a:ext cx="0" cy="257942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3B3F7F-6B11-851C-80A0-6B9C44BCDAC5}"/>
              </a:ext>
            </a:extLst>
          </p:cNvPr>
          <p:cNvCxnSpPr>
            <a:cxnSpLocks/>
          </p:cNvCxnSpPr>
          <p:nvPr/>
        </p:nvCxnSpPr>
        <p:spPr>
          <a:xfrm>
            <a:off x="7403911" y="3746310"/>
            <a:ext cx="0" cy="257942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659605B-6BC7-BCCA-371B-E791FA6F7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13" b="8613"/>
          <a:stretch/>
        </p:blipFill>
        <p:spPr>
          <a:xfrm>
            <a:off x="4136116" y="1890910"/>
            <a:ext cx="2787279" cy="1538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30FF61-4E44-47B7-4F9C-400DF5EE15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613" b="8613"/>
          <a:stretch/>
        </p:blipFill>
        <p:spPr>
          <a:xfrm>
            <a:off x="7739125" y="1890910"/>
            <a:ext cx="2787279" cy="15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9822"/>
      </p:ext>
    </p:extLst>
  </p:cSld>
  <p:clrMapOvr>
    <a:masterClrMapping/>
  </p:clrMapOvr>
</p:sld>
</file>

<file path=ppt/theme/theme1.xml><?xml version="1.0" encoding="utf-8"?>
<a:theme xmlns:a="http://schemas.openxmlformats.org/drawingml/2006/main" name="Chabot Theme">
  <a:themeElements>
    <a:clrScheme name="Chabot 1">
      <a:dk1>
        <a:srgbClr val="000000"/>
      </a:dk1>
      <a:lt1>
        <a:srgbClr val="FFFFFF"/>
      </a:lt1>
      <a:dk2>
        <a:srgbClr val="202720"/>
      </a:dk2>
      <a:lt2>
        <a:srgbClr val="F1F1F0"/>
      </a:lt2>
      <a:accent1>
        <a:srgbClr val="F0E4B2"/>
      </a:accent1>
      <a:accent2>
        <a:srgbClr val="EBAA00"/>
      </a:accent2>
      <a:accent3>
        <a:srgbClr val="F05623"/>
      </a:accent3>
      <a:accent4>
        <a:srgbClr val="DE2725"/>
      </a:accent4>
      <a:accent5>
        <a:srgbClr val="82235E"/>
      </a:accent5>
      <a:accent6>
        <a:srgbClr val="006D9D"/>
      </a:accent6>
      <a:hlink>
        <a:srgbClr val="007B89"/>
      </a:hlink>
      <a:folHlink>
        <a:srgbClr val="00A66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407</Words>
  <Application>Microsoft Macintosh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Georgia</vt:lpstr>
      <vt:lpstr>Segoe UI</vt:lpstr>
      <vt:lpstr>Chabot Theme</vt:lpstr>
      <vt:lpstr>Title of Presentation Goes Here and Can Run on Two Lines if Needed</vt:lpstr>
      <vt:lpstr>Sectional Title Goes Here</vt:lpstr>
      <vt:lpstr>Lorem Ipsum Dolor Sit </vt:lpstr>
      <vt:lpstr>Lorem Ipsum Dolor Sit Amethybop</vt:lpstr>
      <vt:lpstr>Lorem Ipsum Dolor  Sit Amethybop</vt:lpstr>
      <vt:lpstr>Lorem Ipsum Dolor Sit Amethybop Sed Diam Nonummy Nibh Euismodly</vt:lpstr>
      <vt:lpstr>Sectional Title Goes Here</vt:lpstr>
      <vt:lpstr>Lorem Ipsum Dolor Sit Amethybop</vt:lpstr>
      <vt:lpstr>Lorem Ipsum Dolor Sit Amethybop</vt:lpstr>
      <vt:lpstr>Lorem Ipsum Dolor 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 Costa</dc:creator>
  <cp:lastModifiedBy>Rich Costa</cp:lastModifiedBy>
  <cp:revision>21</cp:revision>
  <dcterms:created xsi:type="dcterms:W3CDTF">2025-08-03T23:59:37Z</dcterms:created>
  <dcterms:modified xsi:type="dcterms:W3CDTF">2025-10-14T04:46:25Z</dcterms:modified>
</cp:coreProperties>
</file>